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77" r:id="rId2"/>
    <p:sldMasterId id="2147483808" r:id="rId3"/>
  </p:sldMasterIdLst>
  <p:notesMasterIdLst>
    <p:notesMasterId r:id="rId22"/>
  </p:notesMasterIdLst>
  <p:handoutMasterIdLst>
    <p:handoutMasterId r:id="rId23"/>
  </p:handoutMasterIdLst>
  <p:sldIdLst>
    <p:sldId id="678" r:id="rId4"/>
    <p:sldId id="700" r:id="rId5"/>
    <p:sldId id="736" r:id="rId6"/>
    <p:sldId id="570" r:id="rId7"/>
    <p:sldId id="704" r:id="rId8"/>
    <p:sldId id="727" r:id="rId9"/>
    <p:sldId id="728" r:id="rId10"/>
    <p:sldId id="2147480119" r:id="rId11"/>
    <p:sldId id="2147480124" r:id="rId12"/>
    <p:sldId id="2147480128" r:id="rId13"/>
    <p:sldId id="732" r:id="rId14"/>
    <p:sldId id="733" r:id="rId15"/>
    <p:sldId id="642" r:id="rId16"/>
    <p:sldId id="2147480127" r:id="rId17"/>
    <p:sldId id="2147480129" r:id="rId18"/>
    <p:sldId id="765" r:id="rId19"/>
    <p:sldId id="716" r:id="rId20"/>
    <p:sldId id="2147480125" r:id="rId21"/>
  </p:sldIdLst>
  <p:sldSz cx="9144000" cy="5143500" type="screen16x9"/>
  <p:notesSz cx="6797675" cy="9874250"/>
  <p:defaultTextStyle>
    <a:defPPr>
      <a:defRPr lang="pl-PL"/>
    </a:defPPr>
    <a:lvl1pPr marL="0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4">
          <p15:clr>
            <a:srgbClr val="A4A3A4"/>
          </p15:clr>
        </p15:guide>
        <p15:guide id="2" orient="horz" pos="89">
          <p15:clr>
            <a:srgbClr val="A4A3A4"/>
          </p15:clr>
        </p15:guide>
        <p15:guide id="3" orient="horz" pos="532">
          <p15:clr>
            <a:srgbClr val="A4A3A4"/>
          </p15:clr>
        </p15:guide>
        <p15:guide id="4" orient="horz" pos="2845">
          <p15:clr>
            <a:srgbClr val="A4A3A4"/>
          </p15:clr>
        </p15:guide>
        <p15:guide id="5" orient="horz" pos="2879">
          <p15:clr>
            <a:srgbClr val="A4A3A4"/>
          </p15:clr>
        </p15:guide>
        <p15:guide id="6" orient="horz" pos="1842">
          <p15:clr>
            <a:srgbClr val="A4A3A4"/>
          </p15:clr>
        </p15:guide>
        <p15:guide id="7" orient="horz" pos="2573">
          <p15:clr>
            <a:srgbClr val="A4A3A4"/>
          </p15:clr>
        </p15:guide>
        <p15:guide id="8" orient="horz" pos="1382">
          <p15:clr>
            <a:srgbClr val="A4A3A4"/>
          </p15:clr>
        </p15:guide>
        <p15:guide id="9" orient="horz" pos="1640">
          <p15:clr>
            <a:srgbClr val="A4A3A4"/>
          </p15:clr>
        </p15:guide>
        <p15:guide id="10" pos="2880">
          <p15:clr>
            <a:srgbClr val="A4A3A4"/>
          </p15:clr>
        </p15:guide>
        <p15:guide id="11" pos="5601">
          <p15:clr>
            <a:srgbClr val="A4A3A4"/>
          </p15:clr>
        </p15:guide>
        <p15:guide id="12" pos="5344">
          <p15:clr>
            <a:srgbClr val="A4A3A4"/>
          </p15:clr>
        </p15:guide>
        <p15:guide id="13" pos="367">
          <p15:clr>
            <a:srgbClr val="A4A3A4"/>
          </p15:clr>
        </p15:guide>
        <p15:guide id="14" pos="30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fał Derewicz" initials="RD" lastIdx="17" clrIdx="0"/>
  <p:cmAuthor id="1" name="Ewelina Trzpioła" initials="ET" lastIdx="1" clrIdx="1"/>
  <p:cmAuthor id="2" name="Tomasz Pelczar" initials="TP" lastIdx="0" clrIdx="2"/>
  <p:cmAuthor id="3" name="Maciej Letniowski" initials="MCL" lastIdx="22" clrIdx="3"/>
  <p:cmAuthor id="4" name="Konrad Rycharski" initials="KR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1"/>
    <a:srgbClr val="00354B"/>
    <a:srgbClr val="FF7700"/>
    <a:srgbClr val="27A8E1"/>
    <a:srgbClr val="4E395A"/>
    <a:srgbClr val="4E3A5B"/>
    <a:srgbClr val="3F6777"/>
    <a:srgbClr val="003A5D"/>
    <a:srgbClr val="003C60"/>
    <a:srgbClr val="097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Styl pośredni 1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Styl pośredni 4 — Ak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034E78-7F5D-4C2E-B375-FC64B27BC917}" styleName="Styl ciemny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yl pośredni 4 — Ak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Styl pośredni 4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 jasny 3 — Ak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26" autoAdjust="0"/>
    <p:restoredTop sz="94579" autoAdjust="0"/>
  </p:normalViewPr>
  <p:slideViewPr>
    <p:cSldViewPr snapToGrid="0">
      <p:cViewPr varScale="1">
        <p:scale>
          <a:sx n="103" d="100"/>
          <a:sy n="103" d="100"/>
        </p:scale>
        <p:origin x="248" y="64"/>
      </p:cViewPr>
      <p:guideLst>
        <p:guide orient="horz" pos="1484"/>
        <p:guide orient="horz" pos="89"/>
        <p:guide orient="horz" pos="532"/>
        <p:guide orient="horz" pos="2845"/>
        <p:guide orient="horz" pos="2879"/>
        <p:guide orient="horz" pos="1842"/>
        <p:guide orient="horz" pos="2573"/>
        <p:guide orient="horz" pos="1382"/>
        <p:guide orient="horz" pos="1640"/>
        <p:guide pos="2880"/>
        <p:guide pos="5601"/>
        <p:guide pos="5344"/>
        <p:guide pos="367"/>
        <p:guide pos="30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048" y="90"/>
      </p:cViewPr>
      <p:guideLst>
        <p:guide orient="horz" pos="3111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/>
          <a:lstStyle>
            <a:lvl1pPr algn="r">
              <a:defRPr sz="1300"/>
            </a:lvl1pPr>
          </a:lstStyle>
          <a:p>
            <a:fld id="{AE12CEB8-5D07-4CCB-A182-1197C4744FF7}" type="datetimeFigureOut">
              <a:rPr lang="pl-PL" smtClean="0"/>
              <a:pPr/>
              <a:t>11.06.2025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 anchor="b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 anchor="b"/>
          <a:lstStyle>
            <a:lvl1pPr algn="r">
              <a:defRPr sz="1300"/>
            </a:lvl1pPr>
          </a:lstStyle>
          <a:p>
            <a:fld id="{79D91CCB-0F08-4EBF-84BE-12C16170C741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93260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/>
          <a:lstStyle>
            <a:lvl1pPr algn="r">
              <a:defRPr sz="1300"/>
            </a:lvl1pPr>
          </a:lstStyle>
          <a:p>
            <a:fld id="{AB436485-1B2E-4B31-8FC7-AAFD673D74AA}" type="datetimeFigureOut">
              <a:rPr lang="pl-PL" smtClean="0"/>
              <a:t>11.06.2025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33" tIns="47617" rIns="95233" bIns="47617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5233" tIns="47617" rIns="95233" bIns="47617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 anchor="b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3712"/>
          </a:xfrm>
          <a:prstGeom prst="rect">
            <a:avLst/>
          </a:prstGeom>
        </p:spPr>
        <p:txBody>
          <a:bodyPr vert="horz" lIns="95233" tIns="47617" rIns="95233" bIns="47617" rtlCol="0" anchor="b"/>
          <a:lstStyle>
            <a:lvl1pPr algn="r">
              <a:defRPr sz="1300"/>
            </a:lvl1pPr>
          </a:lstStyle>
          <a:p>
            <a:fld id="{B99E90AC-BE50-4371-A9B9-18343E382F8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9669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E90AC-BE50-4371-A9B9-18343E382F86}" type="slidenum">
              <a:rPr kumimoji="0" lang="pl-P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92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l-P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4804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9E90AC-BE50-4371-A9B9-18343E382F86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3450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9E90AC-BE50-4371-A9B9-18343E382F86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6424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90AC-BE50-4371-A9B9-18343E382F86}" type="slidenum">
              <a:rPr lang="pl-PL" smtClean="0"/>
              <a:t>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09208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E90AC-BE50-4371-A9B9-18343E382F86}" type="slidenum">
              <a:rPr kumimoji="0" lang="pl-P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92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7614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90AC-BE50-4371-A9B9-18343E382F86}" type="slidenum">
              <a:rPr lang="pl-PL" smtClean="0"/>
              <a:t>11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47820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90AC-BE50-4371-A9B9-18343E382F86}" type="slidenum">
              <a:rPr lang="pl-PL" smtClean="0"/>
              <a:t>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3982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9E90AC-BE50-4371-A9B9-18343E382F86}" type="slidenum">
              <a:rPr lang="pl-PL" smtClean="0"/>
              <a:t>17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60971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7792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CCC476-1B6D-4502-8A88-1898D947DDB1}" type="slidenum">
              <a:rPr kumimoji="0" lang="pl-P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7925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pl-P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84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tekstu 18">
            <a:extLst>
              <a:ext uri="{FF2B5EF4-FFF2-40B4-BE49-F238E27FC236}">
                <a16:creationId xmlns:a16="http://schemas.microsoft.com/office/drawing/2014/main" id="{FDE39FBF-EB79-43D0-B522-EEF3D2C2D1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066" y="2513079"/>
            <a:ext cx="7915284" cy="6636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Podtytuł prezentacji</a:t>
            </a:r>
            <a:br>
              <a:rPr lang="pl-PL" dirty="0"/>
            </a:br>
            <a:r>
              <a:rPr lang="pl-PL" dirty="0"/>
              <a:t>Dwie linie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A65B441-88E1-4CA1-8E1A-ACEA505520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581375"/>
            <a:ext cx="7886700" cy="761161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354B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defRPr>
            </a:lvl1pPr>
          </a:lstStyle>
          <a:p>
            <a:r>
              <a:rPr lang="pl-PL" dirty="0"/>
              <a:t>Tytuł prezentacji</a:t>
            </a:r>
          </a:p>
        </p:txBody>
      </p:sp>
      <p:sp>
        <p:nvSpPr>
          <p:cNvPr id="13" name="Symbol zastępczy tekstu 18">
            <a:extLst>
              <a:ext uri="{FF2B5EF4-FFF2-40B4-BE49-F238E27FC236}">
                <a16:creationId xmlns:a16="http://schemas.microsoft.com/office/drawing/2014/main" id="{7D820283-A03C-4155-9343-E6C3199AE3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066" y="3791902"/>
            <a:ext cx="7915284" cy="2344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1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Andrzej Kowalski</a:t>
            </a:r>
          </a:p>
        </p:txBody>
      </p:sp>
      <p:sp>
        <p:nvSpPr>
          <p:cNvPr id="14" name="Symbol zastępczy tekstu 18">
            <a:extLst>
              <a:ext uri="{FF2B5EF4-FFF2-40B4-BE49-F238E27FC236}">
                <a16:creationId xmlns:a16="http://schemas.microsoft.com/office/drawing/2014/main" id="{D42A5104-6814-4AC5-96D4-79882A8F46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0066" y="4086870"/>
            <a:ext cx="7915284" cy="2344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1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16.02.2020 r.</a:t>
            </a:r>
          </a:p>
        </p:txBody>
      </p:sp>
    </p:spTree>
    <p:extLst>
      <p:ext uri="{BB962C8B-B14F-4D97-AF65-F5344CB8AC3E}">
        <p14:creationId xmlns:p14="http://schemas.microsoft.com/office/powerpoint/2010/main" val="35556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CDDE80-4A1F-4E25-8A19-BABEFA227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A9C3D1-BD67-4205-AD15-3EA1CE8DE9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C3879FD-5C71-4F8F-B4FD-01121EA8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1CBA958-615C-4297-ABB5-53CA4054017E}" type="datetimeFigureOut">
              <a:rPr lang="pl-PL" smtClean="0"/>
              <a:t>11.06.2025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3BE1C8F-EA57-4537-ADF3-C1DC44742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281E66C-ACC7-4718-BD3A-CA0E7AA4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D3E5BAE4-D948-4794-8D94-6398F678A6B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427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0"/>
          <p:cNvSpPr>
            <a:spLocks noGrp="1"/>
          </p:cNvSpPr>
          <p:nvPr>
            <p:ph type="body" sz="quarter" idx="16" hasCustomPrompt="1"/>
          </p:nvPr>
        </p:nvSpPr>
        <p:spPr>
          <a:xfrm>
            <a:off x="614252" y="1128385"/>
            <a:ext cx="7927075" cy="34228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spc="0" baseline="0">
                <a:solidFill>
                  <a:srgbClr val="00354B"/>
                </a:solidFill>
                <a:latin typeface="+mn-lt"/>
                <a:ea typeface="Open Sans Light" panose="020B0306030504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Treść slajdu</a:t>
            </a:r>
          </a:p>
          <a:p>
            <a:pPr lvl="0"/>
            <a:endParaRPr lang="pl-PL" dirty="0"/>
          </a:p>
        </p:txBody>
      </p:sp>
      <p:cxnSp>
        <p:nvCxnSpPr>
          <p:cNvPr id="3" name="Łącznik prostoliniowy 2"/>
          <p:cNvCxnSpPr/>
          <p:nvPr userDrawn="1"/>
        </p:nvCxnSpPr>
        <p:spPr>
          <a:xfrm flipV="1">
            <a:off x="614253" y="748145"/>
            <a:ext cx="7934002" cy="433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ekstu 30"/>
          <p:cNvSpPr>
            <a:spLocks noGrp="1"/>
          </p:cNvSpPr>
          <p:nvPr>
            <p:ph type="body" sz="quarter" idx="17" hasCustomPrompt="1"/>
          </p:nvPr>
        </p:nvSpPr>
        <p:spPr>
          <a:xfrm>
            <a:off x="4148110" y="263616"/>
            <a:ext cx="4393217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000" b="1" spc="0" baseline="0">
                <a:solidFill>
                  <a:srgbClr val="00354B"/>
                </a:solidFill>
                <a:latin typeface="+mj-lt"/>
                <a:ea typeface="Open Sans Light" panose="020B0306030504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8" name="Symbol zastępczy numeru slajdu 5"/>
          <p:cNvSpPr txBox="1">
            <a:spLocks/>
          </p:cNvSpPr>
          <p:nvPr userDrawn="1"/>
        </p:nvSpPr>
        <p:spPr>
          <a:xfrm>
            <a:off x="8340436" y="4658947"/>
            <a:ext cx="200891" cy="148580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779252" rtl="0" eaLnBrk="1" latinLnBrk="0" hangingPunct="1">
              <a:defRPr sz="1100" kern="1200">
                <a:solidFill>
                  <a:srgbClr val="003A5D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300CB-D321-43A8-998C-8919550251CB}" type="slidenum"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354B"/>
                </a:solidFill>
                <a:effectLst/>
                <a:uLnTx/>
                <a:uFillTx/>
                <a:latin typeface="+mn-lt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800" b="0" i="0" u="none" strike="noStrike" kern="1200" cap="none" spc="0" normalizeH="0" baseline="0" noProof="0" dirty="0">
              <a:ln>
                <a:noFill/>
              </a:ln>
              <a:solidFill>
                <a:srgbClr val="00354B"/>
              </a:solidFill>
              <a:effectLst/>
              <a:uLnTx/>
              <a:uFillTx/>
              <a:latin typeface="+mn-lt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26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66" y="861560"/>
            <a:ext cx="8543933" cy="2563180"/>
          </a:xfrm>
          <a:prstGeom prst="rect">
            <a:avLst/>
          </a:prstGeom>
        </p:spPr>
      </p:pic>
      <p:sp>
        <p:nvSpPr>
          <p:cNvPr id="19" name="Symbol zastępczy tekstu 18"/>
          <p:cNvSpPr>
            <a:spLocks noGrp="1"/>
          </p:cNvSpPr>
          <p:nvPr>
            <p:ph type="body" sz="quarter" idx="11" hasCustomPrompt="1"/>
          </p:nvPr>
        </p:nvSpPr>
        <p:spPr>
          <a:xfrm>
            <a:off x="600066" y="3842287"/>
            <a:ext cx="8281986" cy="18878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800">
                <a:solidFill>
                  <a:srgbClr val="00354B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 err="1"/>
              <a:t>Prime</a:t>
            </a:r>
            <a:r>
              <a:rPr lang="pl-PL" dirty="0"/>
              <a:t> Car Management </a:t>
            </a:r>
          </a:p>
        </p:txBody>
      </p:sp>
      <p:sp>
        <p:nvSpPr>
          <p:cNvPr id="8" name="Symbol zastępczy tekstu 16">
            <a:extLst>
              <a:ext uri="{FF2B5EF4-FFF2-40B4-BE49-F238E27FC236}">
                <a16:creationId xmlns:a16="http://schemas.microsoft.com/office/drawing/2014/main" id="{19F6E372-C371-4F61-A107-CAF58C04FF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0066" y="3578941"/>
            <a:ext cx="8281987" cy="2979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600" b="1" spc="-40" baseline="0">
                <a:solidFill>
                  <a:srgbClr val="00354B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sz="1400" dirty="0">
                <a:solidFill>
                  <a:srgbClr val="00354B"/>
                </a:solidFill>
              </a:rPr>
              <a:t>Tytuł prezentacji</a:t>
            </a:r>
          </a:p>
        </p:txBody>
      </p:sp>
    </p:spTree>
    <p:extLst>
      <p:ext uri="{BB962C8B-B14F-4D97-AF65-F5344CB8AC3E}">
        <p14:creationId xmlns:p14="http://schemas.microsoft.com/office/powerpoint/2010/main" val="316768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0"/>
          <p:cNvSpPr>
            <a:spLocks noGrp="1"/>
          </p:cNvSpPr>
          <p:nvPr>
            <p:ph type="body" sz="quarter" idx="16" hasCustomPrompt="1"/>
          </p:nvPr>
        </p:nvSpPr>
        <p:spPr>
          <a:xfrm>
            <a:off x="614252" y="1128385"/>
            <a:ext cx="7927075" cy="34228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spc="0" baseline="0">
                <a:solidFill>
                  <a:srgbClr val="00354B"/>
                </a:solidFill>
                <a:latin typeface="+mn-lt"/>
                <a:ea typeface="Open Sans Light" panose="020B0306030504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Treść slajdu</a:t>
            </a:r>
          </a:p>
          <a:p>
            <a:pPr lvl="0"/>
            <a:endParaRPr lang="pl-PL" dirty="0"/>
          </a:p>
        </p:txBody>
      </p:sp>
      <p:cxnSp>
        <p:nvCxnSpPr>
          <p:cNvPr id="3" name="Łącznik prostoliniowy 2"/>
          <p:cNvCxnSpPr/>
          <p:nvPr userDrawn="1"/>
        </p:nvCxnSpPr>
        <p:spPr>
          <a:xfrm flipV="1">
            <a:off x="614253" y="748145"/>
            <a:ext cx="7934002" cy="433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ekstu 30"/>
          <p:cNvSpPr>
            <a:spLocks noGrp="1"/>
          </p:cNvSpPr>
          <p:nvPr>
            <p:ph type="body" sz="quarter" idx="17" hasCustomPrompt="1"/>
          </p:nvPr>
        </p:nvSpPr>
        <p:spPr>
          <a:xfrm>
            <a:off x="4148110" y="263616"/>
            <a:ext cx="4393217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000" b="1" spc="0" baseline="0">
                <a:solidFill>
                  <a:srgbClr val="00354B"/>
                </a:solidFill>
                <a:latin typeface="+mj-lt"/>
                <a:ea typeface="Open Sans Light" panose="020B0306030504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8" name="Symbol zastępczy numeru slajdu 5"/>
          <p:cNvSpPr txBox="1">
            <a:spLocks/>
          </p:cNvSpPr>
          <p:nvPr userDrawn="1"/>
        </p:nvSpPr>
        <p:spPr>
          <a:xfrm>
            <a:off x="8340436" y="4658947"/>
            <a:ext cx="200891" cy="148580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779252" rtl="0" eaLnBrk="1" latinLnBrk="0" hangingPunct="1">
              <a:defRPr sz="1100" kern="1200">
                <a:solidFill>
                  <a:srgbClr val="003A5D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300CB-D321-43A8-998C-8919550251CB}" type="slidenum"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354B"/>
                </a:solidFill>
                <a:effectLst/>
                <a:uLnTx/>
                <a:uFillTx/>
                <a:latin typeface="+mn-lt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800" b="0" i="0" u="none" strike="noStrike" kern="1200" cap="none" spc="0" normalizeH="0" baseline="0" noProof="0" dirty="0">
              <a:ln>
                <a:noFill/>
              </a:ln>
              <a:solidFill>
                <a:srgbClr val="00354B"/>
              </a:solidFill>
              <a:effectLst/>
              <a:uLnTx/>
              <a:uFillTx/>
              <a:latin typeface="+mn-lt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045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F1C036B4-57B5-4E19-9441-61D50459DAD4}"/>
              </a:ext>
            </a:extLst>
          </p:cNvPr>
          <p:cNvSpPr/>
          <p:nvPr userDrawn="1"/>
        </p:nvSpPr>
        <p:spPr>
          <a:xfrm>
            <a:off x="-1" y="746603"/>
            <a:ext cx="9144001" cy="4396897"/>
          </a:xfrm>
          <a:prstGeom prst="rect">
            <a:avLst/>
          </a:prstGeom>
          <a:solidFill>
            <a:srgbClr val="003A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30">
            <a:extLst>
              <a:ext uri="{FF2B5EF4-FFF2-40B4-BE49-F238E27FC236}">
                <a16:creationId xmlns:a16="http://schemas.microsoft.com/office/drawing/2014/main" id="{52C662F2-848F-4986-8D8F-3833BA634A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48110" y="263616"/>
            <a:ext cx="4393217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000" b="1" spc="0" baseline="0">
                <a:solidFill>
                  <a:srgbClr val="00354B"/>
                </a:solidFill>
                <a:latin typeface="+mj-lt"/>
                <a:ea typeface="Open Sans Light" panose="020B0306030504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4" name="Symbol zastępczy tekstu 30">
            <a:extLst>
              <a:ext uri="{FF2B5EF4-FFF2-40B4-BE49-F238E27FC236}">
                <a16:creationId xmlns:a16="http://schemas.microsoft.com/office/drawing/2014/main" id="{152EC2CD-4E4B-4F7E-A4F7-05BB036B51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4252" y="1128385"/>
            <a:ext cx="7927075" cy="34228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spc="0" baseline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Treść slajdu</a:t>
            </a:r>
          </a:p>
          <a:p>
            <a:pPr lvl="0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9148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tekstu 18">
            <a:extLst>
              <a:ext uri="{FF2B5EF4-FFF2-40B4-BE49-F238E27FC236}">
                <a16:creationId xmlns:a16="http://schemas.microsoft.com/office/drawing/2014/main" id="{FDE39FBF-EB79-43D0-B522-EEF3D2C2D1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066" y="2771834"/>
            <a:ext cx="7915284" cy="6636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Podtytuł prezentacji</a:t>
            </a:r>
            <a:br>
              <a:rPr lang="pl-PL" dirty="0"/>
            </a:br>
            <a:r>
              <a:rPr lang="pl-PL" dirty="0"/>
              <a:t>Dwie linie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A65B441-88E1-4CA1-8E1A-ACEA505520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286415"/>
            <a:ext cx="7886700" cy="1300279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354B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defRPr>
            </a:lvl1pPr>
          </a:lstStyle>
          <a:p>
            <a:r>
              <a:rPr lang="pl-PL" dirty="0"/>
              <a:t>Tytuł prezentacji</a:t>
            </a:r>
            <a:br>
              <a:rPr lang="pl-PL" dirty="0"/>
            </a:br>
            <a:r>
              <a:rPr lang="pl-PL" dirty="0"/>
              <a:t>Dwie linie</a:t>
            </a:r>
          </a:p>
        </p:txBody>
      </p:sp>
      <p:sp>
        <p:nvSpPr>
          <p:cNvPr id="13" name="Symbol zastępczy tekstu 18">
            <a:extLst>
              <a:ext uri="{FF2B5EF4-FFF2-40B4-BE49-F238E27FC236}">
                <a16:creationId xmlns:a16="http://schemas.microsoft.com/office/drawing/2014/main" id="{7D820283-A03C-4155-9343-E6C3199AE3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066" y="3791902"/>
            <a:ext cx="7915284" cy="2344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1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Andrzej Kowalski</a:t>
            </a:r>
          </a:p>
        </p:txBody>
      </p:sp>
      <p:sp>
        <p:nvSpPr>
          <p:cNvPr id="14" name="Symbol zastępczy tekstu 18">
            <a:extLst>
              <a:ext uri="{FF2B5EF4-FFF2-40B4-BE49-F238E27FC236}">
                <a16:creationId xmlns:a16="http://schemas.microsoft.com/office/drawing/2014/main" id="{D42A5104-6814-4AC5-96D4-79882A8F46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0066" y="4086870"/>
            <a:ext cx="7915284" cy="2344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1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16.02.2020 r.</a:t>
            </a:r>
          </a:p>
        </p:txBody>
      </p:sp>
    </p:spTree>
    <p:extLst>
      <p:ext uri="{BB962C8B-B14F-4D97-AF65-F5344CB8AC3E}">
        <p14:creationId xmlns:p14="http://schemas.microsoft.com/office/powerpoint/2010/main" val="2450069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934C244-95BE-4B7F-8B0D-FD1D8DE3C6F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81247219"/>
              </p:ext>
            </p:extLst>
          </p:nvPr>
        </p:nvGraphicFramePr>
        <p:xfrm>
          <a:off x="614242" y="4096345"/>
          <a:ext cx="8281986" cy="756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7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88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37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6227">
                <a:tc>
                  <a:txBody>
                    <a:bodyPr/>
                    <a:lstStyle/>
                    <a:p>
                      <a:pPr marL="88900" indent="3175" algn="l">
                        <a:tabLst/>
                      </a:pPr>
                      <a:r>
                        <a:rPr lang="pl-PL" sz="600" b="1" dirty="0" err="1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Prime</a:t>
                      </a:r>
                      <a:r>
                        <a:rPr lang="pl-PL" sz="600" b="1" dirty="0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 Car Management S.A.</a:t>
                      </a:r>
                    </a:p>
                    <a:p>
                      <a:pPr marL="88900" indent="3175" algn="l">
                        <a:lnSpc>
                          <a:spcPts val="1100"/>
                        </a:lnSpc>
                        <a:tabLst/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80-308 Gdańsk, ul. Polanki 4</a:t>
                      </a:r>
                    </a:p>
                    <a:p>
                      <a:pPr marL="88900" indent="3175" algn="l">
                        <a:lnSpc>
                          <a:spcPts val="800"/>
                        </a:lnSpc>
                        <a:spcBef>
                          <a:spcPts val="600"/>
                        </a:spcBef>
                        <a:tabLst/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NIP 957-07-53-221, KRS nr 0000013870,</a:t>
                      </a:r>
                    </a:p>
                    <a:p>
                      <a:pPr marL="88900" indent="3175" algn="l">
                        <a:lnSpc>
                          <a:spcPts val="800"/>
                        </a:lnSpc>
                        <a:tabLst/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Sąd Rejonowy Gdańsk</a:t>
                      </a:r>
                      <a:r>
                        <a:rPr lang="pl-PL" sz="600" b="0" baseline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 -</a:t>
                      </a: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 Północ w Gdańsku</a:t>
                      </a:r>
                    </a:p>
                    <a:p>
                      <a:pPr marL="88900" indent="3175" algn="l">
                        <a:lnSpc>
                          <a:spcPts val="800"/>
                        </a:lnSpc>
                        <a:tabLst/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Kapitał zakładowy i kapitał wpłacony 23 817 680,00 zł</a:t>
                      </a:r>
                    </a:p>
                    <a:p>
                      <a:pPr marL="446088" algn="l"/>
                      <a:endParaRPr lang="pl-PL" sz="60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2075" indent="0" algn="l">
                        <a:tabLst/>
                      </a:pPr>
                      <a:r>
                        <a:rPr lang="pl-PL" sz="600" b="1" dirty="0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Futura Leasing S.A.</a:t>
                      </a:r>
                    </a:p>
                    <a:p>
                      <a:pPr marL="92075" indent="0" algn="l">
                        <a:lnSpc>
                          <a:spcPts val="1100"/>
                        </a:lnSpc>
                        <a:tabLst>
                          <a:tab pos="90488" algn="l"/>
                        </a:tabLst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80-308 Gdańsk, ul. Polanki 4</a:t>
                      </a:r>
                      <a:b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</a:br>
                      <a:endParaRPr lang="pl-PL" sz="600" b="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  <a:p>
                      <a:pPr marL="92075" indent="0" algn="l">
                        <a:lnSpc>
                          <a:spcPts val="700"/>
                        </a:lnSpc>
                        <a:tabLst>
                          <a:tab pos="90488" algn="l"/>
                        </a:tabLst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NIP 584-10-27-454, KRS nr 0000069348, </a:t>
                      </a:r>
                    </a:p>
                    <a:p>
                      <a:pPr marL="92075" indent="0" algn="l">
                        <a:lnSpc>
                          <a:spcPts val="700"/>
                        </a:lnSpc>
                        <a:tabLst>
                          <a:tab pos="90488" algn="l"/>
                        </a:tabLst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Sąd Rejonowy Gdańsk - Północ w Gdańsku</a:t>
                      </a:r>
                    </a:p>
                    <a:p>
                      <a:pPr marL="92075" indent="0" algn="l">
                        <a:lnSpc>
                          <a:spcPts val="700"/>
                        </a:lnSpc>
                        <a:tabLst>
                          <a:tab pos="90488" algn="l"/>
                        </a:tabLst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Kapitał zakładowy i kapitał wpłacony 1 689 320,00 zł</a:t>
                      </a:r>
                      <a:endParaRPr lang="pl-PL" sz="60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2075" indent="0" algn="l">
                        <a:tabLst/>
                      </a:pPr>
                      <a:r>
                        <a:rPr lang="pl-PL" sz="600" b="1" dirty="0" err="1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Masterlease</a:t>
                      </a:r>
                      <a:r>
                        <a:rPr lang="pl-PL" sz="600" b="1" dirty="0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 Sp.</a:t>
                      </a:r>
                      <a:r>
                        <a:rPr lang="pl-PL" sz="600" b="1" baseline="0" dirty="0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 z o.o.</a:t>
                      </a:r>
                      <a:endParaRPr lang="pl-PL" sz="600" b="1" dirty="0">
                        <a:solidFill>
                          <a:srgbClr val="00354B"/>
                        </a:solidFill>
                        <a:latin typeface="Lato" panose="020F0502020204030203" pitchFamily="34" charset="0"/>
                        <a:cs typeface="Calibri Light" panose="020F0302020204030204" pitchFamily="34" charset="0"/>
                      </a:endParaRPr>
                    </a:p>
                    <a:p>
                      <a:pPr marL="92075" indent="0" algn="l">
                        <a:lnSpc>
                          <a:spcPts val="11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80-308 Gdańsk, ul. Polanki 4</a:t>
                      </a:r>
                      <a:b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</a:br>
                      <a:endParaRPr lang="pl-PL" sz="600" b="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  <a:p>
                      <a:pPr marL="92075" indent="0" algn="l">
                        <a:lnSpc>
                          <a:spcPts val="7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NIP 584-26-99-948, KRS nr 0000362287,</a:t>
                      </a:r>
                    </a:p>
                    <a:p>
                      <a:pPr marL="92075" indent="0" algn="l">
                        <a:lnSpc>
                          <a:spcPts val="7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Sąd Rejonowy Gdańsk - Północ w Gdańsku</a:t>
                      </a:r>
                    </a:p>
                    <a:p>
                      <a:pPr marL="92075" indent="0" algn="l">
                        <a:lnSpc>
                          <a:spcPts val="7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Kapitał zakładowy 7 905 000,00 zł 320,00 zł</a:t>
                      </a:r>
                      <a:endParaRPr lang="pl-PL" sz="60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  <a:p>
                      <a:endParaRPr lang="pl-PL" sz="60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2075" indent="0" algn="l">
                        <a:tabLst/>
                      </a:pPr>
                      <a:r>
                        <a:rPr lang="pl-PL" sz="600" b="1" dirty="0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MasterRent24 Sp.</a:t>
                      </a:r>
                      <a:r>
                        <a:rPr lang="pl-PL" sz="600" b="1" baseline="0" dirty="0">
                          <a:solidFill>
                            <a:srgbClr val="00354B"/>
                          </a:solidFill>
                          <a:latin typeface="Lato" panose="020F0502020204030203" pitchFamily="34" charset="0"/>
                          <a:cs typeface="Calibri Light" panose="020F0302020204030204" pitchFamily="34" charset="0"/>
                        </a:rPr>
                        <a:t> z o.o.</a:t>
                      </a:r>
                      <a:endParaRPr lang="pl-PL" sz="600" b="1" dirty="0">
                        <a:solidFill>
                          <a:srgbClr val="00354B"/>
                        </a:solidFill>
                        <a:latin typeface="Lato" panose="020F0502020204030203" pitchFamily="34" charset="0"/>
                        <a:cs typeface="Calibri Light" panose="020F0302020204030204" pitchFamily="34" charset="0"/>
                      </a:endParaRPr>
                    </a:p>
                    <a:p>
                      <a:pPr marL="92075" indent="0" algn="l">
                        <a:lnSpc>
                          <a:spcPts val="11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80-308 Gdańsk, ul. Polanki 4</a:t>
                      </a:r>
                      <a:b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</a:br>
                      <a:endParaRPr lang="pl-PL" sz="600" b="0" dirty="0">
                        <a:solidFill>
                          <a:srgbClr val="00354B"/>
                        </a:solidFill>
                        <a:latin typeface="Lato" panose="020F0502020204030203" pitchFamily="34" charset="-18"/>
                        <a:cs typeface="Calibri Light" panose="020F0302020204030204" pitchFamily="34" charset="0"/>
                      </a:endParaRPr>
                    </a:p>
                    <a:p>
                      <a:pPr marL="92075" indent="0" algn="l">
                        <a:lnSpc>
                          <a:spcPts val="7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NIP 521-337-00-54, KRS nr 0000247010,</a:t>
                      </a:r>
                    </a:p>
                    <a:p>
                      <a:pPr marL="92075" indent="0" algn="l">
                        <a:lnSpc>
                          <a:spcPts val="7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Sąd Rejonowy Gdańsk</a:t>
                      </a:r>
                      <a:r>
                        <a:rPr lang="pl-PL" sz="600" b="0" baseline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 -</a:t>
                      </a: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 Północ w Gdańsku</a:t>
                      </a:r>
                    </a:p>
                    <a:p>
                      <a:pPr marL="92075" indent="0" algn="l">
                        <a:lnSpc>
                          <a:spcPts val="700"/>
                        </a:lnSpc>
                      </a:pPr>
                      <a:r>
                        <a:rPr lang="pl-PL" sz="600" b="0" dirty="0">
                          <a:solidFill>
                            <a:srgbClr val="00354B"/>
                          </a:solidFill>
                          <a:latin typeface="Lato" panose="020F0502020204030203" pitchFamily="34" charset="-18"/>
                          <a:cs typeface="Calibri Light" panose="020F0302020204030204" pitchFamily="34" charset="0"/>
                        </a:rPr>
                        <a:t>Kapitał zakładowy 2 850 000,00 zł</a:t>
                      </a: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165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kst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numeru slajdu 5"/>
          <p:cNvSpPr txBox="1">
            <a:spLocks/>
          </p:cNvSpPr>
          <p:nvPr userDrawn="1"/>
        </p:nvSpPr>
        <p:spPr>
          <a:xfrm>
            <a:off x="8340436" y="4658947"/>
            <a:ext cx="200891" cy="148580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779252" rtl="0" eaLnBrk="1" latinLnBrk="0" hangingPunct="1">
              <a:defRPr sz="1100" kern="1200">
                <a:solidFill>
                  <a:srgbClr val="003A5D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300CB-D321-43A8-998C-8919550251CB}" type="slidenum"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354B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800" b="0" i="0" u="none" strike="noStrike" kern="1200" cap="none" spc="0" normalizeH="0" baseline="0" noProof="0" dirty="0">
              <a:ln>
                <a:noFill/>
              </a:ln>
              <a:solidFill>
                <a:srgbClr val="00354B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Symbol zastępczy tekstu 30">
            <a:extLst>
              <a:ext uri="{FF2B5EF4-FFF2-40B4-BE49-F238E27FC236}">
                <a16:creationId xmlns:a16="http://schemas.microsoft.com/office/drawing/2014/main" id="{D1CD92CB-686E-497A-8FC9-9E5042C9B04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47135" y="278364"/>
            <a:ext cx="7494192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 spc="0" baseline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5" name="Symbol zastępczy tekstu 1">
            <a:extLst>
              <a:ext uri="{FF2B5EF4-FFF2-40B4-BE49-F238E27FC236}">
                <a16:creationId xmlns:a16="http://schemas.microsoft.com/office/drawing/2014/main" id="{4105B06F-CEFF-46D7-87E4-168EABD6E0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4252" y="877759"/>
            <a:ext cx="7927075" cy="3613125"/>
          </a:xfrm>
          <a:prstGeom prst="rect">
            <a:avLst/>
          </a:prstGeom>
        </p:spPr>
        <p:txBody>
          <a:bodyPr numCol="2" spcCol="432000"/>
          <a:lstStyle>
            <a:lvl1pPr marL="0" marR="0" indent="0" algn="just" defTabSz="77925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-18"/>
              <a:buNone/>
              <a:tabLst/>
              <a:defRPr sz="110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marR="0" lvl="0" indent="0" algn="just" defTabSz="77925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-18"/>
              <a:buNone/>
              <a:tabLst/>
              <a:defRPr/>
            </a:pPr>
            <a:r>
              <a:rPr lang="pl-PL" sz="1100" dirty="0"/>
              <a:t>Lorem </a:t>
            </a:r>
            <a:r>
              <a:rPr lang="pl-PL" sz="1100" dirty="0" err="1"/>
              <a:t>ipsum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consectetur</a:t>
            </a:r>
            <a:r>
              <a:rPr lang="pl-PL" sz="1100" dirty="0"/>
              <a:t> </a:t>
            </a:r>
            <a:r>
              <a:rPr lang="pl-PL" sz="1100" dirty="0" err="1"/>
              <a:t>adipiscing</a:t>
            </a:r>
            <a:r>
              <a:rPr lang="pl-PL" sz="1100" dirty="0"/>
              <a:t> elit. Nunc </a:t>
            </a:r>
            <a:r>
              <a:rPr lang="pl-PL" sz="1100" dirty="0" err="1"/>
              <a:t>eget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</a:t>
            </a:r>
            <a:r>
              <a:rPr lang="pl-PL" sz="1100" dirty="0" err="1"/>
              <a:t>scelerisque</a:t>
            </a:r>
            <a:r>
              <a:rPr lang="pl-PL" sz="1100" dirty="0"/>
              <a:t>,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, </a:t>
            </a:r>
            <a:r>
              <a:rPr lang="pl-PL" sz="1100" dirty="0" err="1"/>
              <a:t>tristique</a:t>
            </a:r>
            <a:r>
              <a:rPr lang="pl-PL" sz="1100" dirty="0"/>
              <a:t> </a:t>
            </a:r>
            <a:r>
              <a:rPr lang="pl-PL" sz="1100" dirty="0" err="1"/>
              <a:t>leo</a:t>
            </a:r>
            <a:r>
              <a:rPr lang="pl-PL" sz="1100" dirty="0"/>
              <a:t>. </a:t>
            </a:r>
            <a:r>
              <a:rPr lang="pl-PL" sz="1100" dirty="0" err="1"/>
              <a:t>Suspendisse</a:t>
            </a:r>
            <a:r>
              <a:rPr lang="pl-PL" sz="1100" dirty="0"/>
              <a:t>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imperdiet</a:t>
            </a:r>
            <a:r>
              <a:rPr lang="pl-PL" sz="1100" dirty="0"/>
              <a:t> </a:t>
            </a:r>
            <a:r>
              <a:rPr lang="pl-PL" sz="1100" dirty="0" err="1"/>
              <a:t>purus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auctor</a:t>
            </a:r>
            <a:r>
              <a:rPr lang="pl-PL" sz="1100" dirty="0"/>
              <a:t> et. </a:t>
            </a:r>
            <a:r>
              <a:rPr lang="pl-PL" sz="1100" dirty="0" err="1"/>
              <a:t>Sed</a:t>
            </a:r>
            <a:r>
              <a:rPr lang="pl-PL" sz="1100" dirty="0"/>
              <a:t> </a:t>
            </a:r>
            <a:r>
              <a:rPr lang="pl-PL" sz="1100" dirty="0" err="1"/>
              <a:t>convallis</a:t>
            </a:r>
            <a:r>
              <a:rPr lang="pl-PL" sz="1100" dirty="0"/>
              <a:t> </a:t>
            </a:r>
            <a:r>
              <a:rPr lang="pl-PL" sz="1100" dirty="0" err="1"/>
              <a:t>nisi</a:t>
            </a:r>
            <a:r>
              <a:rPr lang="pl-PL" sz="1100" dirty="0"/>
              <a:t> in ex </a:t>
            </a:r>
            <a:r>
              <a:rPr lang="pl-PL" sz="1100" dirty="0" err="1"/>
              <a:t>efficitur</a:t>
            </a:r>
            <a:r>
              <a:rPr lang="pl-PL" sz="1100" dirty="0"/>
              <a:t> </a:t>
            </a:r>
            <a:r>
              <a:rPr lang="pl-PL" sz="1100" dirty="0" err="1"/>
              <a:t>interdum</a:t>
            </a:r>
            <a:r>
              <a:rPr lang="pl-PL" sz="1100" dirty="0"/>
              <a:t>. In et </a:t>
            </a:r>
            <a:r>
              <a:rPr lang="pl-PL" sz="1100" dirty="0" err="1"/>
              <a:t>felis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, </a:t>
            </a:r>
            <a:r>
              <a:rPr lang="pl-PL" sz="1100" dirty="0" err="1"/>
              <a:t>hendrerit</a:t>
            </a:r>
            <a:r>
              <a:rPr lang="pl-PL" sz="1100" dirty="0"/>
              <a:t> nunc et, </a:t>
            </a:r>
            <a:r>
              <a:rPr lang="pl-PL" sz="1100" dirty="0" err="1"/>
              <a:t>laoreet</a:t>
            </a:r>
            <a:r>
              <a:rPr lang="pl-PL" sz="1100" dirty="0"/>
              <a:t> </a:t>
            </a:r>
            <a:r>
              <a:rPr lang="pl-PL" sz="1100" dirty="0" err="1"/>
              <a:t>libero</a:t>
            </a:r>
            <a:r>
              <a:rPr lang="pl-PL" sz="1100" dirty="0"/>
              <a:t>. </a:t>
            </a:r>
            <a:r>
              <a:rPr lang="pl-PL" sz="1100" dirty="0" err="1"/>
              <a:t>Proin</a:t>
            </a:r>
            <a:r>
              <a:rPr lang="pl-PL" sz="1100" dirty="0"/>
              <a:t> </a:t>
            </a:r>
            <a:r>
              <a:rPr lang="pl-PL" sz="1100" dirty="0" err="1"/>
              <a:t>neque</a:t>
            </a:r>
            <a:r>
              <a:rPr lang="pl-PL" sz="1100" dirty="0"/>
              <a:t> </a:t>
            </a:r>
            <a:r>
              <a:rPr lang="pl-PL" sz="1100" dirty="0" err="1"/>
              <a:t>justo</a:t>
            </a:r>
            <a:r>
              <a:rPr lang="pl-PL" sz="1100" dirty="0"/>
              <a:t>, </a:t>
            </a:r>
            <a:r>
              <a:rPr lang="pl-PL" sz="1100" dirty="0" err="1"/>
              <a:t>volutpat</a:t>
            </a:r>
            <a:r>
              <a:rPr lang="pl-PL" sz="1100" dirty="0"/>
              <a:t> </a:t>
            </a:r>
            <a:r>
              <a:rPr lang="pl-PL" sz="1100" dirty="0" err="1"/>
              <a:t>eu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vitae, </a:t>
            </a:r>
            <a:r>
              <a:rPr lang="pl-PL" sz="1100" dirty="0" err="1"/>
              <a:t>vulputate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</a:t>
            </a:r>
            <a:r>
              <a:rPr lang="pl-PL" sz="1100" dirty="0" err="1"/>
              <a:t>felis</a:t>
            </a:r>
            <a:r>
              <a:rPr lang="pl-PL" sz="1100" dirty="0"/>
              <a:t>. Nam </a:t>
            </a:r>
            <a:r>
              <a:rPr lang="pl-PL" sz="1100" dirty="0" err="1"/>
              <a:t>interdum</a:t>
            </a:r>
            <a:r>
              <a:rPr lang="pl-PL" sz="1100" dirty="0"/>
              <a:t> </a:t>
            </a:r>
            <a:r>
              <a:rPr lang="pl-PL" sz="1100" dirty="0" err="1"/>
              <a:t>sem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ullamcorper</a:t>
            </a:r>
            <a:r>
              <a:rPr lang="pl-PL" sz="1100" dirty="0"/>
              <a:t> </a:t>
            </a:r>
            <a:r>
              <a:rPr lang="pl-PL" sz="1100" dirty="0" err="1"/>
              <a:t>mollis</a:t>
            </a:r>
            <a:r>
              <a:rPr lang="pl-PL" sz="1100" dirty="0"/>
              <a:t>. </a:t>
            </a:r>
            <a:r>
              <a:rPr lang="pl-PL" sz="1100" dirty="0" err="1"/>
              <a:t>Donec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mi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feugiat</a:t>
            </a:r>
            <a:r>
              <a:rPr lang="pl-PL" sz="1100" dirty="0"/>
              <a:t>. </a:t>
            </a:r>
            <a:r>
              <a:rPr lang="pl-PL" sz="1100" dirty="0" err="1"/>
              <a:t>Morbi</a:t>
            </a:r>
            <a:r>
              <a:rPr lang="pl-PL" sz="1100" dirty="0"/>
              <a:t> </a:t>
            </a:r>
            <a:r>
              <a:rPr lang="pl-PL" sz="1100" dirty="0" err="1"/>
              <a:t>quis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et </a:t>
            </a:r>
            <a:r>
              <a:rPr lang="pl-PL" sz="1100" dirty="0" err="1"/>
              <a:t>turpis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 </a:t>
            </a:r>
            <a:r>
              <a:rPr lang="pl-PL" sz="1100" dirty="0" err="1"/>
              <a:t>rutrum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elit. </a:t>
            </a:r>
            <a:r>
              <a:rPr lang="pl-PL" sz="1100" dirty="0" err="1"/>
              <a:t>Phasellus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pellentesque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, </a:t>
            </a:r>
            <a:r>
              <a:rPr lang="pl-PL" sz="1100" dirty="0" err="1"/>
              <a:t>eu</a:t>
            </a:r>
            <a:r>
              <a:rPr lang="pl-PL" sz="1100" dirty="0"/>
              <a:t> </a:t>
            </a:r>
            <a:r>
              <a:rPr lang="pl-PL" sz="1100" dirty="0" err="1"/>
              <a:t>condimentum</a:t>
            </a:r>
            <a:r>
              <a:rPr lang="pl-PL" sz="1100" dirty="0"/>
              <a:t> </a:t>
            </a:r>
            <a:r>
              <a:rPr lang="pl-PL" sz="1100" dirty="0" err="1"/>
              <a:t>ipsum</a:t>
            </a:r>
            <a:r>
              <a:rPr lang="pl-PL" sz="1100" dirty="0"/>
              <a:t>. </a:t>
            </a:r>
            <a:r>
              <a:rPr lang="pl-PL" sz="1100" dirty="0" err="1"/>
              <a:t>Aliquam</a:t>
            </a:r>
            <a:r>
              <a:rPr lang="pl-PL" sz="1100" dirty="0"/>
              <a:t> </a:t>
            </a:r>
            <a:r>
              <a:rPr lang="pl-PL" sz="1100" dirty="0" err="1"/>
              <a:t>rhoncus</a:t>
            </a:r>
            <a:r>
              <a:rPr lang="pl-PL" sz="1100" dirty="0"/>
              <a:t> </a:t>
            </a:r>
            <a:r>
              <a:rPr lang="pl-PL" sz="1100" dirty="0" err="1"/>
              <a:t>metus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</a:t>
            </a:r>
            <a:r>
              <a:rPr lang="pl-PL" sz="1100" dirty="0" err="1"/>
              <a:t>nisl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vehicula</a:t>
            </a:r>
            <a:r>
              <a:rPr lang="pl-PL" sz="1100" dirty="0"/>
              <a:t> ex </a:t>
            </a:r>
            <a:r>
              <a:rPr lang="pl-PL" sz="1100" dirty="0" err="1"/>
              <a:t>ultrices</a:t>
            </a:r>
            <a:r>
              <a:rPr lang="pl-PL" sz="1100" dirty="0"/>
              <a:t>. </a:t>
            </a:r>
            <a:r>
              <a:rPr lang="pl-PL" sz="1100" dirty="0" err="1"/>
              <a:t>Praesent</a:t>
            </a:r>
            <a:r>
              <a:rPr lang="pl-PL" sz="1100" dirty="0"/>
              <a:t> </a:t>
            </a:r>
            <a:r>
              <a:rPr lang="pl-PL" sz="1100" dirty="0" err="1"/>
              <a:t>nulla</a:t>
            </a:r>
            <a:r>
              <a:rPr lang="pl-PL" sz="1100" dirty="0"/>
              <a:t> </a:t>
            </a:r>
            <a:r>
              <a:rPr lang="pl-PL" sz="1100" dirty="0" err="1"/>
              <a:t>turpis</a:t>
            </a:r>
            <a:r>
              <a:rPr lang="pl-PL" sz="1100" dirty="0"/>
              <a:t>, </a:t>
            </a:r>
            <a:r>
              <a:rPr lang="pl-PL" sz="1100" dirty="0" err="1"/>
              <a:t>facilisis</a:t>
            </a:r>
            <a:r>
              <a:rPr lang="pl-PL" sz="1100" dirty="0"/>
              <a:t> a </a:t>
            </a:r>
            <a:r>
              <a:rPr lang="pl-PL" sz="1100" dirty="0" err="1"/>
              <a:t>placerat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blandit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nunc. Lorem </a:t>
            </a:r>
            <a:r>
              <a:rPr lang="pl-PL" sz="1100" dirty="0" err="1"/>
              <a:t>ipsum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consectetur</a:t>
            </a:r>
            <a:r>
              <a:rPr lang="pl-PL" sz="1100" dirty="0"/>
              <a:t> </a:t>
            </a:r>
            <a:r>
              <a:rPr lang="pl-PL" sz="1100" dirty="0" err="1"/>
              <a:t>adipiscing</a:t>
            </a:r>
            <a:r>
              <a:rPr lang="pl-PL" sz="1100" dirty="0"/>
              <a:t> elit. Nunc </a:t>
            </a:r>
            <a:r>
              <a:rPr lang="pl-PL" sz="1100" dirty="0" err="1"/>
              <a:t>eget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</a:t>
            </a:r>
            <a:r>
              <a:rPr lang="pl-PL" sz="1100" dirty="0" err="1"/>
              <a:t>scelerisque</a:t>
            </a:r>
            <a:r>
              <a:rPr lang="pl-PL" sz="1100" dirty="0"/>
              <a:t>,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, </a:t>
            </a:r>
            <a:r>
              <a:rPr lang="pl-PL" sz="1100" dirty="0" err="1"/>
              <a:t>tristique</a:t>
            </a:r>
            <a:r>
              <a:rPr lang="pl-PL" sz="1100" dirty="0"/>
              <a:t> </a:t>
            </a:r>
            <a:r>
              <a:rPr lang="pl-PL" sz="1100" dirty="0" err="1"/>
              <a:t>leo</a:t>
            </a:r>
            <a:r>
              <a:rPr lang="pl-PL" sz="1100" dirty="0"/>
              <a:t>. </a:t>
            </a:r>
            <a:r>
              <a:rPr lang="pl-PL" sz="1100" dirty="0" err="1"/>
              <a:t>Suspendisse</a:t>
            </a:r>
            <a:r>
              <a:rPr lang="pl-PL" sz="1100" dirty="0"/>
              <a:t>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imperdiet</a:t>
            </a:r>
            <a:r>
              <a:rPr lang="pl-PL" sz="1100" dirty="0"/>
              <a:t> </a:t>
            </a:r>
            <a:r>
              <a:rPr lang="pl-PL" sz="1100" dirty="0" err="1"/>
              <a:t>purus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auctor</a:t>
            </a:r>
            <a:r>
              <a:rPr lang="pl-PL" sz="1100" dirty="0"/>
              <a:t> et. </a:t>
            </a:r>
            <a:r>
              <a:rPr lang="pl-PL" sz="1100" dirty="0" err="1"/>
              <a:t>Sed</a:t>
            </a:r>
            <a:r>
              <a:rPr lang="pl-PL" sz="1100" dirty="0"/>
              <a:t> </a:t>
            </a:r>
            <a:r>
              <a:rPr lang="pl-PL" sz="1100" dirty="0" err="1"/>
              <a:t>convallis</a:t>
            </a:r>
            <a:r>
              <a:rPr lang="pl-PL" sz="1100" dirty="0"/>
              <a:t> </a:t>
            </a:r>
            <a:r>
              <a:rPr lang="pl-PL" sz="1100" dirty="0" err="1"/>
              <a:t>nisi</a:t>
            </a:r>
            <a:r>
              <a:rPr lang="pl-PL" sz="1100" dirty="0"/>
              <a:t> in ex </a:t>
            </a:r>
            <a:r>
              <a:rPr lang="pl-PL" sz="1100" dirty="0" err="1"/>
              <a:t>efficitur</a:t>
            </a:r>
            <a:r>
              <a:rPr lang="pl-PL" sz="1100" dirty="0"/>
              <a:t> </a:t>
            </a:r>
            <a:r>
              <a:rPr lang="pl-PL" sz="1100" dirty="0" err="1"/>
              <a:t>interdum</a:t>
            </a:r>
            <a:r>
              <a:rPr lang="pl-PL" sz="1100" dirty="0"/>
              <a:t>. In et </a:t>
            </a:r>
            <a:r>
              <a:rPr lang="pl-PL" sz="1100" dirty="0" err="1"/>
              <a:t>felis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, </a:t>
            </a:r>
            <a:r>
              <a:rPr lang="pl-PL" sz="1100" dirty="0" err="1"/>
              <a:t>hendrerit</a:t>
            </a:r>
            <a:r>
              <a:rPr lang="pl-PL" sz="1100" dirty="0"/>
              <a:t> nunc et, </a:t>
            </a:r>
            <a:r>
              <a:rPr lang="pl-PL" sz="1100" dirty="0" err="1"/>
              <a:t>laoreet</a:t>
            </a:r>
            <a:r>
              <a:rPr lang="pl-PL" sz="1100" dirty="0"/>
              <a:t> </a:t>
            </a:r>
            <a:r>
              <a:rPr lang="pl-PL" sz="1100" dirty="0" err="1"/>
              <a:t>libero</a:t>
            </a:r>
            <a:r>
              <a:rPr lang="pl-PL" sz="1100" dirty="0"/>
              <a:t>. </a:t>
            </a:r>
            <a:r>
              <a:rPr lang="pl-PL" sz="1100" dirty="0" err="1"/>
              <a:t>Proin</a:t>
            </a:r>
            <a:r>
              <a:rPr lang="pl-PL" sz="1100" dirty="0"/>
              <a:t> </a:t>
            </a:r>
            <a:r>
              <a:rPr lang="pl-PL" sz="1100" dirty="0" err="1"/>
              <a:t>neque</a:t>
            </a:r>
            <a:r>
              <a:rPr lang="pl-PL" sz="1100" dirty="0"/>
              <a:t> </a:t>
            </a:r>
            <a:r>
              <a:rPr lang="pl-PL" sz="1100" dirty="0" err="1"/>
              <a:t>justo</a:t>
            </a:r>
            <a:r>
              <a:rPr lang="pl-PL" sz="1100" dirty="0"/>
              <a:t>, </a:t>
            </a:r>
            <a:r>
              <a:rPr lang="pl-PL" sz="1100" dirty="0" err="1"/>
              <a:t>volutpat</a:t>
            </a:r>
            <a:r>
              <a:rPr lang="pl-PL" sz="1100" dirty="0"/>
              <a:t> </a:t>
            </a:r>
            <a:r>
              <a:rPr lang="pl-PL" sz="1100" dirty="0" err="1"/>
              <a:t>eu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vitae, </a:t>
            </a:r>
            <a:r>
              <a:rPr lang="pl-PL" sz="1100" dirty="0" err="1"/>
              <a:t>vulputate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</a:t>
            </a:r>
            <a:r>
              <a:rPr lang="pl-PL" sz="1100" dirty="0" err="1"/>
              <a:t>felis</a:t>
            </a:r>
            <a:r>
              <a:rPr lang="pl-PL" sz="1100" dirty="0"/>
              <a:t>. Nam </a:t>
            </a:r>
            <a:r>
              <a:rPr lang="pl-PL" sz="1100" dirty="0" err="1"/>
              <a:t>interdum</a:t>
            </a:r>
            <a:r>
              <a:rPr lang="pl-PL" sz="1100" dirty="0"/>
              <a:t> </a:t>
            </a:r>
            <a:r>
              <a:rPr lang="pl-PL" sz="1100" dirty="0" err="1"/>
              <a:t>sem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ullamcorper</a:t>
            </a:r>
            <a:r>
              <a:rPr lang="pl-PL" sz="1100" dirty="0"/>
              <a:t> </a:t>
            </a:r>
            <a:r>
              <a:rPr lang="pl-PL" sz="1100" dirty="0" err="1"/>
              <a:t>mollis</a:t>
            </a:r>
            <a:r>
              <a:rPr lang="pl-PL" sz="1100" dirty="0"/>
              <a:t>. </a:t>
            </a:r>
            <a:r>
              <a:rPr lang="pl-PL" sz="1100" dirty="0" err="1"/>
              <a:t>Donec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mi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feugiat</a:t>
            </a:r>
            <a:r>
              <a:rPr lang="pl-PL" sz="1100" dirty="0"/>
              <a:t>. </a:t>
            </a:r>
            <a:r>
              <a:rPr lang="pl-PL" sz="1100" dirty="0" err="1"/>
              <a:t>Morbi</a:t>
            </a:r>
            <a:r>
              <a:rPr lang="pl-PL" sz="1100" dirty="0"/>
              <a:t> </a:t>
            </a:r>
            <a:r>
              <a:rPr lang="pl-PL" sz="1100" dirty="0" err="1"/>
              <a:t>quis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et </a:t>
            </a:r>
            <a:r>
              <a:rPr lang="pl-PL" sz="1100" dirty="0" err="1"/>
              <a:t>turpis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 </a:t>
            </a:r>
            <a:r>
              <a:rPr lang="pl-PL" sz="1100" dirty="0" err="1"/>
              <a:t>rutrum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elit. </a:t>
            </a:r>
            <a:r>
              <a:rPr lang="pl-PL" sz="1100" dirty="0" err="1"/>
              <a:t>Phasellus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pellentesque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, </a:t>
            </a:r>
            <a:r>
              <a:rPr lang="pl-PL" sz="1100" dirty="0" err="1"/>
              <a:t>eu</a:t>
            </a:r>
            <a:r>
              <a:rPr lang="pl-PL" sz="1100" dirty="0"/>
              <a:t> </a:t>
            </a:r>
            <a:r>
              <a:rPr lang="pl-PL" sz="1100" dirty="0" err="1"/>
              <a:t>condimentum</a:t>
            </a:r>
            <a:r>
              <a:rPr lang="pl-PL" sz="1100" dirty="0"/>
              <a:t> </a:t>
            </a:r>
            <a:r>
              <a:rPr lang="pl-PL" sz="1100" dirty="0" err="1"/>
              <a:t>ipsum</a:t>
            </a:r>
            <a:r>
              <a:rPr lang="pl-PL" sz="1100" dirty="0"/>
              <a:t>. </a:t>
            </a:r>
            <a:r>
              <a:rPr lang="pl-PL" sz="1100" dirty="0" err="1"/>
              <a:t>Aliquam</a:t>
            </a:r>
            <a:r>
              <a:rPr lang="pl-PL" sz="1100" dirty="0"/>
              <a:t> </a:t>
            </a:r>
            <a:r>
              <a:rPr lang="pl-PL" sz="1100" dirty="0" err="1"/>
              <a:t>rhoncus</a:t>
            </a:r>
            <a:r>
              <a:rPr lang="pl-PL" sz="1100" dirty="0"/>
              <a:t> </a:t>
            </a:r>
            <a:r>
              <a:rPr lang="pl-PL" sz="1100" dirty="0" err="1"/>
              <a:t>metus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</a:t>
            </a:r>
            <a:r>
              <a:rPr lang="pl-PL" sz="1100" dirty="0" err="1"/>
              <a:t>nisl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vehicula</a:t>
            </a:r>
            <a:r>
              <a:rPr lang="pl-PL" sz="1100" dirty="0"/>
              <a:t> ex </a:t>
            </a:r>
            <a:r>
              <a:rPr lang="pl-PL" sz="1100" dirty="0" err="1"/>
              <a:t>ultrices</a:t>
            </a:r>
            <a:r>
              <a:rPr lang="pl-PL" sz="1100" dirty="0"/>
              <a:t>. </a:t>
            </a:r>
            <a:r>
              <a:rPr lang="pl-PL" sz="1100" dirty="0" err="1"/>
              <a:t>Praesent</a:t>
            </a:r>
            <a:r>
              <a:rPr lang="pl-PL" sz="1100" dirty="0"/>
              <a:t> </a:t>
            </a:r>
            <a:r>
              <a:rPr lang="pl-PL" sz="1100" dirty="0" err="1"/>
              <a:t>nulla</a:t>
            </a:r>
            <a:r>
              <a:rPr lang="pl-PL" sz="1100" dirty="0"/>
              <a:t> </a:t>
            </a:r>
            <a:r>
              <a:rPr lang="pl-PL" sz="1100" dirty="0" err="1"/>
              <a:t>turpis</a:t>
            </a:r>
            <a:r>
              <a:rPr lang="pl-PL" sz="1100" dirty="0"/>
              <a:t>, </a:t>
            </a:r>
            <a:r>
              <a:rPr lang="pl-PL" sz="1100" dirty="0" err="1"/>
              <a:t>facilisis</a:t>
            </a:r>
            <a:r>
              <a:rPr lang="pl-PL" sz="1100" dirty="0"/>
              <a:t> a </a:t>
            </a:r>
            <a:r>
              <a:rPr lang="pl-PL" sz="1100" dirty="0" err="1"/>
              <a:t>placerat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blandit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nunc. Lorem </a:t>
            </a:r>
            <a:r>
              <a:rPr lang="pl-PL" sz="1100" dirty="0" err="1"/>
              <a:t>ipsum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consectetur</a:t>
            </a:r>
            <a:r>
              <a:rPr lang="pl-PL" sz="1100" dirty="0"/>
              <a:t> </a:t>
            </a:r>
            <a:r>
              <a:rPr lang="pl-PL" sz="1100" dirty="0" err="1"/>
              <a:t>adipiscing</a:t>
            </a:r>
            <a:r>
              <a:rPr lang="pl-PL" sz="1100" dirty="0"/>
              <a:t> elit. Nunc </a:t>
            </a:r>
            <a:r>
              <a:rPr lang="pl-PL" sz="1100" dirty="0" err="1"/>
              <a:t>eget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</a:t>
            </a:r>
            <a:r>
              <a:rPr lang="pl-PL" sz="1100" dirty="0" err="1"/>
              <a:t>scelerisque</a:t>
            </a:r>
            <a:r>
              <a:rPr lang="pl-PL" sz="1100" dirty="0"/>
              <a:t>,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, </a:t>
            </a:r>
            <a:r>
              <a:rPr lang="pl-PL" sz="1100" dirty="0" err="1"/>
              <a:t>tristique</a:t>
            </a:r>
            <a:r>
              <a:rPr lang="pl-PL" sz="1100" dirty="0"/>
              <a:t> </a:t>
            </a:r>
            <a:r>
              <a:rPr lang="pl-PL" sz="1100" dirty="0" err="1"/>
              <a:t>leo</a:t>
            </a:r>
            <a:r>
              <a:rPr lang="pl-PL" sz="1100" dirty="0"/>
              <a:t>. </a:t>
            </a:r>
            <a:r>
              <a:rPr lang="pl-PL" sz="1100" dirty="0" err="1"/>
              <a:t>Suspendisse</a:t>
            </a:r>
            <a:r>
              <a:rPr lang="pl-PL" sz="1100" dirty="0"/>
              <a:t>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imperdiet</a:t>
            </a:r>
            <a:r>
              <a:rPr lang="pl-PL" sz="1100" dirty="0"/>
              <a:t> </a:t>
            </a:r>
            <a:r>
              <a:rPr lang="pl-PL" sz="1100" dirty="0" err="1"/>
              <a:t>purus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auctor</a:t>
            </a:r>
            <a:r>
              <a:rPr lang="pl-PL" sz="1100" dirty="0"/>
              <a:t> et. </a:t>
            </a:r>
            <a:r>
              <a:rPr lang="pl-PL" sz="1100" dirty="0" err="1"/>
              <a:t>Sed</a:t>
            </a:r>
            <a:r>
              <a:rPr lang="pl-PL" sz="1100" dirty="0"/>
              <a:t> </a:t>
            </a:r>
            <a:r>
              <a:rPr lang="pl-PL" sz="1100" dirty="0" err="1"/>
              <a:t>convallis</a:t>
            </a:r>
            <a:r>
              <a:rPr lang="pl-PL" sz="1100" dirty="0"/>
              <a:t> </a:t>
            </a:r>
            <a:r>
              <a:rPr lang="pl-PL" sz="1100" dirty="0" err="1"/>
              <a:t>nisi</a:t>
            </a:r>
            <a:r>
              <a:rPr lang="pl-PL" sz="1100" dirty="0"/>
              <a:t> in ex </a:t>
            </a:r>
            <a:r>
              <a:rPr lang="pl-PL" sz="1100" dirty="0" err="1"/>
              <a:t>efficitur</a:t>
            </a:r>
            <a:r>
              <a:rPr lang="pl-PL" sz="1100" dirty="0"/>
              <a:t> </a:t>
            </a:r>
            <a:r>
              <a:rPr lang="pl-PL" sz="1100" dirty="0" err="1"/>
              <a:t>interdum</a:t>
            </a:r>
            <a:r>
              <a:rPr lang="pl-PL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233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kst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numeru slajdu 5"/>
          <p:cNvSpPr txBox="1">
            <a:spLocks/>
          </p:cNvSpPr>
          <p:nvPr userDrawn="1"/>
        </p:nvSpPr>
        <p:spPr>
          <a:xfrm>
            <a:off x="8340436" y="4658947"/>
            <a:ext cx="200891" cy="148580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779252" rtl="0" eaLnBrk="1" latinLnBrk="0" hangingPunct="1">
              <a:defRPr sz="1100" kern="1200">
                <a:solidFill>
                  <a:srgbClr val="003A5D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300CB-D321-43A8-998C-8919550251CB}" type="slidenum"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354B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800" b="0" i="0" u="none" strike="noStrike" kern="1200" cap="none" spc="0" normalizeH="0" baseline="0" noProof="0" dirty="0">
              <a:ln>
                <a:noFill/>
              </a:ln>
              <a:solidFill>
                <a:srgbClr val="00354B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6" name="Symbol zastępczy tekstu 30">
            <a:extLst>
              <a:ext uri="{FF2B5EF4-FFF2-40B4-BE49-F238E27FC236}">
                <a16:creationId xmlns:a16="http://schemas.microsoft.com/office/drawing/2014/main" id="{D1CD92CB-686E-497A-8FC9-9E5042C9B04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47135" y="278364"/>
            <a:ext cx="7494192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 spc="0" baseline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9" name="Symbol zastępczy tekstu 1">
            <a:extLst>
              <a:ext uri="{FF2B5EF4-FFF2-40B4-BE49-F238E27FC236}">
                <a16:creationId xmlns:a16="http://schemas.microsoft.com/office/drawing/2014/main" id="{7EFF39AA-0B16-4ECA-A8D4-33F826B414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252" y="877758"/>
            <a:ext cx="3840790" cy="3613125"/>
          </a:xfrm>
          <a:prstGeom prst="rect">
            <a:avLst/>
          </a:prstGeom>
        </p:spPr>
        <p:txBody>
          <a:bodyPr numCol="1" spcCol="432000"/>
          <a:lstStyle>
            <a:lvl1pPr marL="0" marR="0" indent="0" algn="just" defTabSz="77925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-18"/>
              <a:buNone/>
              <a:tabLst/>
              <a:defRPr sz="110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marR="0" lvl="0" indent="0" algn="just" defTabSz="77925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-18"/>
              <a:buNone/>
              <a:tabLst/>
              <a:defRPr/>
            </a:pPr>
            <a:r>
              <a:rPr lang="pl-PL" sz="1100" dirty="0"/>
              <a:t>Lorem </a:t>
            </a:r>
            <a:r>
              <a:rPr lang="pl-PL" sz="1100" dirty="0" err="1"/>
              <a:t>ipsum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consectetur</a:t>
            </a:r>
            <a:r>
              <a:rPr lang="pl-PL" sz="1100" dirty="0"/>
              <a:t> </a:t>
            </a:r>
            <a:r>
              <a:rPr lang="pl-PL" sz="1100" dirty="0" err="1"/>
              <a:t>adipiscing</a:t>
            </a:r>
            <a:r>
              <a:rPr lang="pl-PL" sz="1100" dirty="0"/>
              <a:t> elit. Nunc </a:t>
            </a:r>
            <a:r>
              <a:rPr lang="pl-PL" sz="1100" dirty="0" err="1"/>
              <a:t>eget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</a:t>
            </a:r>
            <a:r>
              <a:rPr lang="pl-PL" sz="1100" dirty="0" err="1"/>
              <a:t>scelerisque</a:t>
            </a:r>
            <a:r>
              <a:rPr lang="pl-PL" sz="1100" dirty="0"/>
              <a:t>,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, </a:t>
            </a:r>
            <a:r>
              <a:rPr lang="pl-PL" sz="1100" dirty="0" err="1"/>
              <a:t>tristique</a:t>
            </a:r>
            <a:r>
              <a:rPr lang="pl-PL" sz="1100" dirty="0"/>
              <a:t> </a:t>
            </a:r>
            <a:r>
              <a:rPr lang="pl-PL" sz="1100" dirty="0" err="1"/>
              <a:t>leo</a:t>
            </a:r>
            <a:r>
              <a:rPr lang="pl-PL" sz="1100" dirty="0"/>
              <a:t>. </a:t>
            </a:r>
            <a:r>
              <a:rPr lang="pl-PL" sz="1100" dirty="0" err="1"/>
              <a:t>Suspendisse</a:t>
            </a:r>
            <a:r>
              <a:rPr lang="pl-PL" sz="1100" dirty="0"/>
              <a:t>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imperdiet</a:t>
            </a:r>
            <a:r>
              <a:rPr lang="pl-PL" sz="1100" dirty="0"/>
              <a:t> </a:t>
            </a:r>
            <a:r>
              <a:rPr lang="pl-PL" sz="1100" dirty="0" err="1"/>
              <a:t>purus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auctor</a:t>
            </a:r>
            <a:r>
              <a:rPr lang="pl-PL" sz="1100" dirty="0"/>
              <a:t> et. </a:t>
            </a:r>
            <a:r>
              <a:rPr lang="pl-PL" sz="1100" dirty="0" err="1"/>
              <a:t>Sed</a:t>
            </a:r>
            <a:r>
              <a:rPr lang="pl-PL" sz="1100" dirty="0"/>
              <a:t> </a:t>
            </a:r>
            <a:r>
              <a:rPr lang="pl-PL" sz="1100" dirty="0" err="1"/>
              <a:t>convallis</a:t>
            </a:r>
            <a:r>
              <a:rPr lang="pl-PL" sz="1100" dirty="0"/>
              <a:t> </a:t>
            </a:r>
            <a:r>
              <a:rPr lang="pl-PL" sz="1100" dirty="0" err="1"/>
              <a:t>nisi</a:t>
            </a:r>
            <a:r>
              <a:rPr lang="pl-PL" sz="1100" dirty="0"/>
              <a:t> in ex </a:t>
            </a:r>
            <a:r>
              <a:rPr lang="pl-PL" sz="1100" dirty="0" err="1"/>
              <a:t>efficitur</a:t>
            </a:r>
            <a:r>
              <a:rPr lang="pl-PL" sz="1100" dirty="0"/>
              <a:t> </a:t>
            </a:r>
            <a:r>
              <a:rPr lang="pl-PL" sz="1100" dirty="0" err="1"/>
              <a:t>interdum</a:t>
            </a:r>
            <a:r>
              <a:rPr lang="pl-PL" sz="1100" dirty="0"/>
              <a:t>. In et </a:t>
            </a:r>
            <a:r>
              <a:rPr lang="pl-PL" sz="1100" dirty="0" err="1"/>
              <a:t>felis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, </a:t>
            </a:r>
            <a:r>
              <a:rPr lang="pl-PL" sz="1100" dirty="0" err="1"/>
              <a:t>hendrerit</a:t>
            </a:r>
            <a:r>
              <a:rPr lang="pl-PL" sz="1100" dirty="0"/>
              <a:t> nunc et, </a:t>
            </a:r>
            <a:r>
              <a:rPr lang="pl-PL" sz="1100" dirty="0" err="1"/>
              <a:t>laoreet</a:t>
            </a:r>
            <a:r>
              <a:rPr lang="pl-PL" sz="1100" dirty="0"/>
              <a:t> </a:t>
            </a:r>
            <a:r>
              <a:rPr lang="pl-PL" sz="1100" dirty="0" err="1"/>
              <a:t>libero</a:t>
            </a:r>
            <a:r>
              <a:rPr lang="pl-PL" sz="1100" dirty="0"/>
              <a:t>. </a:t>
            </a:r>
            <a:r>
              <a:rPr lang="pl-PL" sz="1100" dirty="0" err="1"/>
              <a:t>Proin</a:t>
            </a:r>
            <a:r>
              <a:rPr lang="pl-PL" sz="1100" dirty="0"/>
              <a:t> </a:t>
            </a:r>
            <a:r>
              <a:rPr lang="pl-PL" sz="1100" dirty="0" err="1"/>
              <a:t>neque</a:t>
            </a:r>
            <a:r>
              <a:rPr lang="pl-PL" sz="1100" dirty="0"/>
              <a:t> </a:t>
            </a:r>
            <a:r>
              <a:rPr lang="pl-PL" sz="1100" dirty="0" err="1"/>
              <a:t>justo</a:t>
            </a:r>
            <a:r>
              <a:rPr lang="pl-PL" sz="1100" dirty="0"/>
              <a:t>, </a:t>
            </a:r>
            <a:r>
              <a:rPr lang="pl-PL" sz="1100" dirty="0" err="1"/>
              <a:t>volutpat</a:t>
            </a:r>
            <a:r>
              <a:rPr lang="pl-PL" sz="1100" dirty="0"/>
              <a:t> </a:t>
            </a:r>
            <a:r>
              <a:rPr lang="pl-PL" sz="1100" dirty="0" err="1"/>
              <a:t>eu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vitae, </a:t>
            </a:r>
            <a:r>
              <a:rPr lang="pl-PL" sz="1100" dirty="0" err="1"/>
              <a:t>vulputate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</a:t>
            </a:r>
            <a:r>
              <a:rPr lang="pl-PL" sz="1100" dirty="0" err="1"/>
              <a:t>felis</a:t>
            </a:r>
            <a:r>
              <a:rPr lang="pl-PL" sz="1100" dirty="0"/>
              <a:t>. Nam </a:t>
            </a:r>
            <a:r>
              <a:rPr lang="pl-PL" sz="1100" dirty="0" err="1"/>
              <a:t>interdum</a:t>
            </a:r>
            <a:r>
              <a:rPr lang="pl-PL" sz="1100" dirty="0"/>
              <a:t> </a:t>
            </a:r>
            <a:r>
              <a:rPr lang="pl-PL" sz="1100" dirty="0" err="1"/>
              <a:t>sem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ullamcorper</a:t>
            </a:r>
            <a:r>
              <a:rPr lang="pl-PL" sz="1100" dirty="0"/>
              <a:t> </a:t>
            </a:r>
            <a:r>
              <a:rPr lang="pl-PL" sz="1100" dirty="0" err="1"/>
              <a:t>mollis</a:t>
            </a:r>
            <a:r>
              <a:rPr lang="pl-PL" sz="1100" dirty="0"/>
              <a:t>. </a:t>
            </a:r>
            <a:r>
              <a:rPr lang="pl-PL" sz="1100" dirty="0" err="1"/>
              <a:t>Donec</a:t>
            </a:r>
            <a:r>
              <a:rPr lang="pl-PL" sz="1100" dirty="0"/>
              <a:t> </a:t>
            </a:r>
            <a:r>
              <a:rPr lang="pl-PL" sz="1100" dirty="0" err="1"/>
              <a:t>tincidunt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mi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feugiat</a:t>
            </a:r>
            <a:r>
              <a:rPr lang="pl-PL" sz="1100" dirty="0"/>
              <a:t>. </a:t>
            </a:r>
            <a:r>
              <a:rPr lang="pl-PL" sz="1100" dirty="0" err="1"/>
              <a:t>Morbi</a:t>
            </a:r>
            <a:r>
              <a:rPr lang="pl-PL" sz="1100" dirty="0"/>
              <a:t> </a:t>
            </a:r>
            <a:r>
              <a:rPr lang="pl-PL" sz="1100" dirty="0" err="1"/>
              <a:t>quis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et </a:t>
            </a:r>
            <a:r>
              <a:rPr lang="pl-PL" sz="1100" dirty="0" err="1"/>
              <a:t>turpis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 </a:t>
            </a:r>
            <a:br>
              <a:rPr lang="pl-PL" sz="1100" dirty="0"/>
            </a:br>
            <a:r>
              <a:rPr lang="pl-PL" sz="1100" dirty="0" err="1"/>
              <a:t>rutrum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elit. </a:t>
            </a:r>
            <a:r>
              <a:rPr lang="pl-PL" sz="1100" dirty="0" err="1"/>
              <a:t>Phasellus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 </a:t>
            </a:r>
            <a:r>
              <a:rPr lang="pl-PL" sz="1100" dirty="0" err="1"/>
              <a:t>pellentesque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, </a:t>
            </a:r>
            <a:r>
              <a:rPr lang="pl-PL" sz="1100" dirty="0" err="1"/>
              <a:t>eu</a:t>
            </a:r>
            <a:r>
              <a:rPr lang="pl-PL" sz="1100" dirty="0"/>
              <a:t> </a:t>
            </a:r>
            <a:r>
              <a:rPr lang="pl-PL" sz="1100" dirty="0" err="1"/>
              <a:t>condimentum</a:t>
            </a:r>
            <a:r>
              <a:rPr lang="pl-PL" sz="1100" dirty="0"/>
              <a:t> </a:t>
            </a:r>
            <a:r>
              <a:rPr lang="pl-PL" sz="1100" dirty="0" err="1"/>
              <a:t>ipsum</a:t>
            </a:r>
            <a:r>
              <a:rPr lang="pl-PL" sz="1100" dirty="0"/>
              <a:t>. </a:t>
            </a:r>
            <a:r>
              <a:rPr lang="pl-PL" sz="1100" dirty="0" err="1"/>
              <a:t>Aliquam</a:t>
            </a:r>
            <a:r>
              <a:rPr lang="pl-PL" sz="1100" dirty="0"/>
              <a:t> </a:t>
            </a:r>
            <a:r>
              <a:rPr lang="pl-PL" sz="1100" dirty="0" err="1"/>
              <a:t>rhoncus</a:t>
            </a:r>
            <a:r>
              <a:rPr lang="pl-PL" sz="1100" dirty="0"/>
              <a:t> </a:t>
            </a:r>
            <a:r>
              <a:rPr lang="pl-PL" sz="1100" dirty="0" err="1"/>
              <a:t>metus</a:t>
            </a:r>
            <a:r>
              <a:rPr lang="pl-PL" sz="1100" dirty="0"/>
              <a:t> </a:t>
            </a:r>
            <a:r>
              <a:rPr lang="pl-PL" sz="1100" dirty="0" err="1"/>
              <a:t>nec</a:t>
            </a:r>
            <a:r>
              <a:rPr lang="pl-PL" sz="1100" dirty="0"/>
              <a:t> </a:t>
            </a:r>
            <a:r>
              <a:rPr lang="pl-PL" sz="1100" dirty="0" err="1"/>
              <a:t>nisl</a:t>
            </a:r>
            <a:r>
              <a:rPr lang="pl-PL" sz="1100" dirty="0"/>
              <a:t> </a:t>
            </a:r>
            <a:r>
              <a:rPr lang="pl-PL" sz="1100" dirty="0" err="1"/>
              <a:t>lobortis</a:t>
            </a:r>
            <a:r>
              <a:rPr lang="pl-PL" sz="1100" dirty="0"/>
              <a:t>, </a:t>
            </a:r>
            <a:r>
              <a:rPr lang="pl-PL" sz="1100" dirty="0" err="1"/>
              <a:t>ac</a:t>
            </a:r>
            <a:r>
              <a:rPr lang="pl-PL" sz="1100" dirty="0"/>
              <a:t> </a:t>
            </a:r>
            <a:r>
              <a:rPr lang="pl-PL" sz="1100" dirty="0" err="1"/>
              <a:t>vehicula</a:t>
            </a:r>
            <a:r>
              <a:rPr lang="pl-PL" sz="1100" dirty="0"/>
              <a:t> ex </a:t>
            </a:r>
            <a:r>
              <a:rPr lang="pl-PL" sz="1100" dirty="0" err="1"/>
              <a:t>ultrices</a:t>
            </a:r>
            <a:r>
              <a:rPr lang="pl-PL" sz="1100" dirty="0"/>
              <a:t>. </a:t>
            </a:r>
            <a:r>
              <a:rPr lang="pl-PL" sz="1100" dirty="0" err="1"/>
              <a:t>Praesent</a:t>
            </a:r>
            <a:r>
              <a:rPr lang="pl-PL" sz="1100" dirty="0"/>
              <a:t> </a:t>
            </a:r>
            <a:r>
              <a:rPr lang="pl-PL" sz="1100" dirty="0" err="1"/>
              <a:t>nulla</a:t>
            </a:r>
            <a:r>
              <a:rPr lang="pl-PL" sz="1100" dirty="0"/>
              <a:t> </a:t>
            </a:r>
            <a:r>
              <a:rPr lang="pl-PL" sz="1100" dirty="0" err="1"/>
              <a:t>turpis</a:t>
            </a:r>
            <a:r>
              <a:rPr lang="pl-PL" sz="1100" dirty="0"/>
              <a:t>, </a:t>
            </a:r>
            <a:r>
              <a:rPr lang="pl-PL" sz="1100" dirty="0" err="1"/>
              <a:t>facilisis</a:t>
            </a:r>
            <a:r>
              <a:rPr lang="pl-PL" sz="1100" dirty="0"/>
              <a:t> a </a:t>
            </a:r>
            <a:r>
              <a:rPr lang="pl-PL" sz="1100" dirty="0" err="1"/>
              <a:t>placerat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blandit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 nunc. Lorem </a:t>
            </a:r>
            <a:r>
              <a:rPr lang="pl-PL" sz="1100" dirty="0" err="1"/>
              <a:t>ipsum</a:t>
            </a:r>
            <a:r>
              <a:rPr lang="pl-PL" sz="1100" dirty="0"/>
              <a:t> </a:t>
            </a:r>
            <a:r>
              <a:rPr lang="pl-PL" sz="1100" dirty="0" err="1"/>
              <a:t>dolor</a:t>
            </a:r>
            <a:r>
              <a:rPr lang="pl-PL" sz="1100" dirty="0"/>
              <a:t> sit </a:t>
            </a:r>
            <a:r>
              <a:rPr lang="pl-PL" sz="1100" dirty="0" err="1"/>
              <a:t>amet</a:t>
            </a:r>
            <a:r>
              <a:rPr lang="pl-PL" sz="1100" dirty="0"/>
              <a:t>, </a:t>
            </a:r>
            <a:r>
              <a:rPr lang="pl-PL" sz="1100" dirty="0" err="1"/>
              <a:t>consectetur</a:t>
            </a:r>
            <a:r>
              <a:rPr lang="pl-PL" sz="1100" dirty="0"/>
              <a:t> </a:t>
            </a:r>
            <a:r>
              <a:rPr lang="pl-PL" sz="1100" dirty="0" err="1"/>
              <a:t>adipiscing</a:t>
            </a:r>
            <a:r>
              <a:rPr lang="pl-PL" sz="1100" dirty="0"/>
              <a:t> elit. Nunc </a:t>
            </a:r>
            <a:r>
              <a:rPr lang="pl-PL" sz="1100" dirty="0" err="1"/>
              <a:t>eget</a:t>
            </a:r>
            <a:r>
              <a:rPr lang="pl-PL" sz="1100" dirty="0"/>
              <a:t> </a:t>
            </a:r>
            <a:r>
              <a:rPr lang="pl-PL" sz="1100" dirty="0" err="1"/>
              <a:t>ante</a:t>
            </a:r>
            <a:r>
              <a:rPr lang="pl-PL" sz="1100" dirty="0"/>
              <a:t> </a:t>
            </a:r>
            <a:r>
              <a:rPr lang="pl-PL" sz="1100" dirty="0" err="1"/>
              <a:t>scelerisque</a:t>
            </a:r>
            <a:r>
              <a:rPr lang="pl-PL" sz="1100" dirty="0"/>
              <a:t>, </a:t>
            </a:r>
            <a:r>
              <a:rPr lang="pl-PL" sz="1100" dirty="0" err="1"/>
              <a:t>pretium</a:t>
            </a:r>
            <a:r>
              <a:rPr lang="pl-PL" sz="1100" dirty="0"/>
              <a:t> </a:t>
            </a:r>
            <a:r>
              <a:rPr lang="pl-PL" sz="1100" dirty="0" err="1"/>
              <a:t>enim</a:t>
            </a:r>
            <a:r>
              <a:rPr lang="pl-PL" sz="1100" dirty="0"/>
              <a:t> </a:t>
            </a:r>
            <a:r>
              <a:rPr lang="pl-PL" sz="1100" dirty="0" err="1"/>
              <a:t>at</a:t>
            </a:r>
            <a:r>
              <a:rPr lang="pl-PL" sz="1100" dirty="0"/>
              <a:t>, </a:t>
            </a:r>
            <a:r>
              <a:rPr lang="pl-PL" sz="1100" dirty="0" err="1"/>
              <a:t>tristique</a:t>
            </a:r>
            <a:r>
              <a:rPr lang="pl-PL" sz="1100" dirty="0"/>
              <a:t> </a:t>
            </a:r>
            <a:r>
              <a:rPr lang="pl-PL" sz="1100" dirty="0" err="1"/>
              <a:t>leo</a:t>
            </a:r>
            <a:r>
              <a:rPr lang="pl-PL" sz="1100" dirty="0"/>
              <a:t>. 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70E12AB-9236-4099-ABCD-3C4E005B5E85}"/>
              </a:ext>
            </a:extLst>
          </p:cNvPr>
          <p:cNvSpPr/>
          <p:nvPr userDrawn="1"/>
        </p:nvSpPr>
        <p:spPr>
          <a:xfrm>
            <a:off x="4794637" y="989947"/>
            <a:ext cx="3746690" cy="34271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obrazu 12">
            <a:extLst>
              <a:ext uri="{FF2B5EF4-FFF2-40B4-BE49-F238E27FC236}">
                <a16:creationId xmlns:a16="http://schemas.microsoft.com/office/drawing/2014/main" id="{9B9419B6-131F-4E0A-98EF-CC1555953D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794250" y="990599"/>
            <a:ext cx="3746690" cy="342650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2760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30"/>
          <p:cNvSpPr>
            <a:spLocks noGrp="1"/>
          </p:cNvSpPr>
          <p:nvPr>
            <p:ph type="body" sz="quarter" idx="17" hasCustomPrompt="1"/>
          </p:nvPr>
        </p:nvSpPr>
        <p:spPr>
          <a:xfrm>
            <a:off x="1047135" y="278364"/>
            <a:ext cx="7494192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 spc="0" baseline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8" name="Symbol zastępczy numeru slajdu 5"/>
          <p:cNvSpPr txBox="1">
            <a:spLocks/>
          </p:cNvSpPr>
          <p:nvPr userDrawn="1"/>
        </p:nvSpPr>
        <p:spPr>
          <a:xfrm>
            <a:off x="8340436" y="4658947"/>
            <a:ext cx="200891" cy="148580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779252" rtl="0" eaLnBrk="1" latinLnBrk="0" hangingPunct="1">
              <a:defRPr sz="1100" kern="1200">
                <a:solidFill>
                  <a:srgbClr val="003A5D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300CB-D321-43A8-998C-8919550251CB}" type="slidenum"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354B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800" b="0" i="0" u="none" strike="noStrike" kern="1200" cap="none" spc="0" normalizeH="0" baseline="0" noProof="0" dirty="0">
              <a:ln>
                <a:noFill/>
              </a:ln>
              <a:solidFill>
                <a:srgbClr val="00354B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065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kst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30"/>
          <p:cNvSpPr>
            <a:spLocks noGrp="1"/>
          </p:cNvSpPr>
          <p:nvPr>
            <p:ph type="body" sz="quarter" idx="17" hasCustomPrompt="1"/>
          </p:nvPr>
        </p:nvSpPr>
        <p:spPr>
          <a:xfrm>
            <a:off x="1047135" y="278364"/>
            <a:ext cx="7494192" cy="27931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200" b="1" spc="0" baseline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r>
              <a:rPr lang="pl-PL" dirty="0"/>
              <a:t>Tytuł slajdu</a:t>
            </a:r>
          </a:p>
        </p:txBody>
      </p:sp>
      <p:sp>
        <p:nvSpPr>
          <p:cNvPr id="8" name="Symbol zastępczy numeru slajdu 5"/>
          <p:cNvSpPr txBox="1">
            <a:spLocks/>
          </p:cNvSpPr>
          <p:nvPr userDrawn="1"/>
        </p:nvSpPr>
        <p:spPr>
          <a:xfrm>
            <a:off x="8340436" y="4658947"/>
            <a:ext cx="200891" cy="148580"/>
          </a:xfrm>
          <a:prstGeom prst="rect">
            <a:avLst/>
          </a:prstGeom>
        </p:spPr>
        <p:txBody>
          <a:bodyPr lIns="0" tIns="0" rIns="0" bIns="0"/>
          <a:lstStyle>
            <a:defPPr>
              <a:defRPr lang="pl-PL"/>
            </a:defPPr>
            <a:lvl1pPr marL="0" algn="r" defTabSz="779252" rtl="0" eaLnBrk="1" latinLnBrk="0" hangingPunct="1">
              <a:defRPr sz="1100" kern="1200">
                <a:solidFill>
                  <a:srgbClr val="003A5D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2300CB-D321-43A8-998C-8919550251CB}" type="slidenum">
              <a:rPr kumimoji="0" lang="pl-PL" sz="700" b="0" i="0" u="none" strike="noStrike" kern="1200" cap="none" spc="0" normalizeH="0" baseline="0" noProof="0" smtClean="0">
                <a:ln>
                  <a:noFill/>
                </a:ln>
                <a:solidFill>
                  <a:srgbClr val="00354B"/>
                </a:solidFill>
                <a:effectLst/>
                <a:uLnTx/>
                <a:uFillTx/>
                <a:latin typeface="Lato" panose="020F0502020204030203" pitchFamily="34" charset="-18"/>
                <a:ea typeface="+mn-ea"/>
                <a:cs typeface="Calibri Light" panose="020F03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pl-PL" sz="800" b="0" i="0" u="none" strike="noStrike" kern="1200" cap="none" spc="0" normalizeH="0" baseline="0" noProof="0" dirty="0">
              <a:ln>
                <a:noFill/>
              </a:ln>
              <a:solidFill>
                <a:srgbClr val="00354B"/>
              </a:solidFill>
              <a:effectLst/>
              <a:uLnTx/>
              <a:uFillTx/>
              <a:latin typeface="Lato" panose="020F0502020204030203" pitchFamily="34" charset="-18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B9212BF7-D9CE-4829-A42B-8D464D062F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395" y="978330"/>
            <a:ext cx="3748721" cy="35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8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>
            <a:extLst>
              <a:ext uri="{FF2B5EF4-FFF2-40B4-BE49-F238E27FC236}">
                <a16:creationId xmlns:a16="http://schemas.microsoft.com/office/drawing/2014/main" id="{120B212E-AD7F-4C45-BBAD-15EC240363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831329"/>
            <a:ext cx="7886700" cy="134674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354B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defRPr>
            </a:lvl1pPr>
          </a:lstStyle>
          <a:p>
            <a:r>
              <a:rPr lang="pl-PL" dirty="0"/>
              <a:t>Zapraszamy do </a:t>
            </a:r>
            <a:br>
              <a:rPr lang="pl-PL" dirty="0"/>
            </a:br>
            <a:r>
              <a:rPr lang="pl-PL" dirty="0"/>
              <a:t>współpracy</a:t>
            </a:r>
          </a:p>
        </p:txBody>
      </p:sp>
    </p:spTree>
    <p:extLst>
      <p:ext uri="{BB962C8B-B14F-4D97-AF65-F5344CB8AC3E}">
        <p14:creationId xmlns:p14="http://schemas.microsoft.com/office/powerpoint/2010/main" val="11795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tekstu 18">
            <a:extLst>
              <a:ext uri="{FF2B5EF4-FFF2-40B4-BE49-F238E27FC236}">
                <a16:creationId xmlns:a16="http://schemas.microsoft.com/office/drawing/2014/main" id="{FDE39FBF-EB79-43D0-B522-EEF3D2C2D1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066" y="2513079"/>
            <a:ext cx="7915284" cy="6636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6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Podtytuł prezentacji</a:t>
            </a:r>
            <a:br>
              <a:rPr lang="pl-PL" dirty="0"/>
            </a:br>
            <a:r>
              <a:rPr lang="pl-PL" dirty="0"/>
              <a:t>Dwie linie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EA65B441-88E1-4CA1-8E1A-ACEA505520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581375"/>
            <a:ext cx="7886700" cy="761161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354B"/>
                </a:solidFill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defRPr>
            </a:lvl1pPr>
          </a:lstStyle>
          <a:p>
            <a:r>
              <a:rPr lang="pl-PL" dirty="0"/>
              <a:t>Tytuł prezentacji</a:t>
            </a:r>
          </a:p>
        </p:txBody>
      </p:sp>
      <p:sp>
        <p:nvSpPr>
          <p:cNvPr id="13" name="Symbol zastępczy tekstu 18">
            <a:extLst>
              <a:ext uri="{FF2B5EF4-FFF2-40B4-BE49-F238E27FC236}">
                <a16:creationId xmlns:a16="http://schemas.microsoft.com/office/drawing/2014/main" id="{7D820283-A03C-4155-9343-E6C3199AE3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066" y="3791902"/>
            <a:ext cx="7915284" cy="2344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1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Andrzej Kowalski</a:t>
            </a:r>
          </a:p>
        </p:txBody>
      </p:sp>
      <p:sp>
        <p:nvSpPr>
          <p:cNvPr id="14" name="Symbol zastępczy tekstu 18">
            <a:extLst>
              <a:ext uri="{FF2B5EF4-FFF2-40B4-BE49-F238E27FC236}">
                <a16:creationId xmlns:a16="http://schemas.microsoft.com/office/drawing/2014/main" id="{D42A5104-6814-4AC5-96D4-79882A8F46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0066" y="4086870"/>
            <a:ext cx="7915284" cy="2344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None/>
              <a:defRPr sz="110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defRPr>
            </a:lvl1pPr>
          </a:lstStyle>
          <a:p>
            <a:pPr lvl="0"/>
            <a:r>
              <a:rPr lang="pl-PL" dirty="0"/>
              <a:t>16.02.2020 r.</a:t>
            </a:r>
          </a:p>
        </p:txBody>
      </p:sp>
    </p:spTree>
    <p:extLst>
      <p:ext uri="{BB962C8B-B14F-4D97-AF65-F5344CB8AC3E}">
        <p14:creationId xmlns:p14="http://schemas.microsoft.com/office/powerpoint/2010/main" val="157635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braz zawierający rysunek&#10;&#10;Opis wygenerowany automatycznie">
            <a:extLst>
              <a:ext uri="{FF2B5EF4-FFF2-40B4-BE49-F238E27FC236}">
                <a16:creationId xmlns:a16="http://schemas.microsoft.com/office/drawing/2014/main" id="{01D98EC8-8916-4D2B-9295-4CE074F889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6" y="260265"/>
            <a:ext cx="1409923" cy="3617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88" r:id="rId2"/>
    <p:sldLayoutId id="2147483786" r:id="rId3"/>
  </p:sldLayoutIdLst>
  <p:hf hdr="0" ftr="0" dt="0"/>
  <p:txStyles>
    <p:titleStyle>
      <a:lvl1pPr algn="ctr" defTabSz="779252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219" indent="-292219" algn="l" defTabSz="779252" rtl="0" eaLnBrk="1" latinLnBrk="0" hangingPunct="1">
        <a:spcBef>
          <a:spcPct val="20000"/>
        </a:spcBef>
        <a:buFont typeface="Arial" pitchFamily="34" charset="-18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142" indent="-243516" algn="l" defTabSz="779252" rtl="0" eaLnBrk="1" latinLnBrk="0" hangingPunct="1">
        <a:spcBef>
          <a:spcPct val="20000"/>
        </a:spcBef>
        <a:buFont typeface="Arial" pitchFamily="34" charset="-18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65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spcBef>
          <a:spcPct val="20000"/>
        </a:spcBef>
        <a:buFont typeface="Arial" pitchFamily="34" charset="-18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spcBef>
          <a:spcPct val="20000"/>
        </a:spcBef>
        <a:buFont typeface="Arial" pitchFamily="34" charset="-18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braz zawierający rysunek&#10;&#10;Opis wygenerowany automatycznie">
            <a:extLst>
              <a:ext uri="{FF2B5EF4-FFF2-40B4-BE49-F238E27FC236}">
                <a16:creationId xmlns:a16="http://schemas.microsoft.com/office/drawing/2014/main" id="{01D98EC8-8916-4D2B-9295-4CE074F889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908"/>
          <a:stretch/>
        </p:blipFill>
        <p:spPr>
          <a:xfrm>
            <a:off x="589477" y="260265"/>
            <a:ext cx="339672" cy="36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12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2" r:id="rId3"/>
    <p:sldLayoutId id="2147483789" r:id="rId4"/>
    <p:sldLayoutId id="2147483787" r:id="rId5"/>
    <p:sldLayoutId id="2147483831" r:id="rId6"/>
    <p:sldLayoutId id="2147483833" r:id="rId7"/>
    <p:sldLayoutId id="2147483834" r:id="rId8"/>
  </p:sldLayoutIdLst>
  <p:hf hdr="0" ftr="0" dt="0"/>
  <p:txStyles>
    <p:titleStyle>
      <a:lvl1pPr algn="ctr" defTabSz="779252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219" indent="-292219" algn="l" defTabSz="779252" rtl="0" eaLnBrk="1" latinLnBrk="0" hangingPunct="1">
        <a:spcBef>
          <a:spcPct val="20000"/>
        </a:spcBef>
        <a:buFont typeface="Arial" pitchFamily="34" charset="-18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142" indent="-243516" algn="l" defTabSz="779252" rtl="0" eaLnBrk="1" latinLnBrk="0" hangingPunct="1">
        <a:spcBef>
          <a:spcPct val="20000"/>
        </a:spcBef>
        <a:buFont typeface="Arial" pitchFamily="34" charset="-18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65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spcBef>
          <a:spcPct val="20000"/>
        </a:spcBef>
        <a:buFont typeface="Arial" pitchFamily="34" charset="-18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spcBef>
          <a:spcPct val="20000"/>
        </a:spcBef>
        <a:buFont typeface="Arial" pitchFamily="34" charset="-18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Obraz zawierający rysunek&#10;&#10;Opis wygenerowany automatycznie">
            <a:extLst>
              <a:ext uri="{FF2B5EF4-FFF2-40B4-BE49-F238E27FC236}">
                <a16:creationId xmlns:a16="http://schemas.microsoft.com/office/drawing/2014/main" id="{01D98EC8-8916-4D2B-9295-4CE074F889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6" y="230769"/>
            <a:ext cx="1409923" cy="36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570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</p:sldLayoutIdLst>
  <p:hf hdr="0" ftr="0" dt="0"/>
  <p:txStyles>
    <p:titleStyle>
      <a:lvl1pPr algn="ctr" defTabSz="779252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219" indent="-292219" algn="l" defTabSz="779252" rtl="0" eaLnBrk="1" latinLnBrk="0" hangingPunct="1">
        <a:spcBef>
          <a:spcPct val="20000"/>
        </a:spcBef>
        <a:buFont typeface="Arial" pitchFamily="34" charset="-18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142" indent="-243516" algn="l" defTabSz="779252" rtl="0" eaLnBrk="1" latinLnBrk="0" hangingPunct="1">
        <a:spcBef>
          <a:spcPct val="20000"/>
        </a:spcBef>
        <a:buFont typeface="Arial" pitchFamily="34" charset="-18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65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690" indent="-194813" algn="l" defTabSz="779252" rtl="0" eaLnBrk="1" latinLnBrk="0" hangingPunct="1">
        <a:spcBef>
          <a:spcPct val="20000"/>
        </a:spcBef>
        <a:buFont typeface="Arial" pitchFamily="34" charset="-18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316" indent="-194813" algn="l" defTabSz="779252" rtl="0" eaLnBrk="1" latinLnBrk="0" hangingPunct="1">
        <a:spcBef>
          <a:spcPct val="20000"/>
        </a:spcBef>
        <a:buFont typeface="Arial" pitchFamily="34" charset="-18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-18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samochodymasterlease/" TargetMode="External"/><Relationship Id="rId13" Type="http://schemas.openxmlformats.org/officeDocument/2006/relationships/image" Target="../media/image41.png"/><Relationship Id="rId3" Type="http://schemas.openxmlformats.org/officeDocument/2006/relationships/image" Target="../media/image39.png"/><Relationship Id="rId7" Type="http://schemas.openxmlformats.org/officeDocument/2006/relationships/hyperlink" Target="https://www.youtube.com/@samochodymasterlease" TargetMode="External"/><Relationship Id="rId12" Type="http://schemas.openxmlformats.org/officeDocument/2006/relationships/hyperlink" Target="http://www.automarket.pl/" TargetMode="External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linkedin.com/company/grupamasterlease" TargetMode="External"/><Relationship Id="rId11" Type="http://schemas.openxmlformats.org/officeDocument/2006/relationships/hyperlink" Target="http://www.master1.pl/" TargetMode="External"/><Relationship Id="rId5" Type="http://schemas.openxmlformats.org/officeDocument/2006/relationships/hyperlink" Target="https://www.facebook.com/SamochodyMasterlease" TargetMode="External"/><Relationship Id="rId15" Type="http://schemas.openxmlformats.org/officeDocument/2006/relationships/image" Target="../media/image43.png"/><Relationship Id="rId10" Type="http://schemas.openxmlformats.org/officeDocument/2006/relationships/hyperlink" Target="http://www.masterbenefit.pl/system/" TargetMode="External"/><Relationship Id="rId4" Type="http://schemas.openxmlformats.org/officeDocument/2006/relationships/image" Target="../media/image40.jpg"/><Relationship Id="rId9" Type="http://schemas.openxmlformats.org/officeDocument/2006/relationships/hyperlink" Target="http://www.masterrent24.pl/" TargetMode="External"/><Relationship Id="rId1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C7A28651-1A64-4923-A8B9-D2865518B8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718" y="3741066"/>
            <a:ext cx="8281987" cy="803225"/>
          </a:xfrm>
          <a:noFill/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l-PL" sz="2000" b="1" dirty="0"/>
              <a:t>ESG w praktyce z </a:t>
            </a:r>
            <a:r>
              <a:rPr lang="pl-PL" sz="2000" b="1" dirty="0" err="1"/>
              <a:t>Masterlease</a:t>
            </a:r>
            <a:r>
              <a:rPr lang="pl-PL" sz="2000" b="1" dirty="0"/>
              <a:t> </a:t>
            </a:r>
          </a:p>
          <a:p>
            <a:pPr algn="ctr">
              <a:spcBef>
                <a:spcPts val="600"/>
              </a:spcBef>
            </a:pPr>
            <a:r>
              <a:rPr lang="pl-PL" sz="2000" dirty="0"/>
              <a:t>samochody elektryczne w wynajmie długoterminowym</a:t>
            </a:r>
          </a:p>
          <a:p>
            <a:pPr algn="ctr">
              <a:spcBef>
                <a:spcPts val="600"/>
              </a:spcBef>
            </a:pPr>
            <a:r>
              <a:rPr lang="pl-PL" sz="2000" dirty="0"/>
              <a:t>5  Oddział w Krakowie PKO BP S.A.  Czerwiec 2025</a:t>
            </a:r>
          </a:p>
        </p:txBody>
      </p:sp>
    </p:spTree>
    <p:extLst>
      <p:ext uri="{BB962C8B-B14F-4D97-AF65-F5344CB8AC3E}">
        <p14:creationId xmlns:p14="http://schemas.microsoft.com/office/powerpoint/2010/main" val="19761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2E0CE-EA14-2EBF-A866-53ACA125A6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GLE 300 d 4MATIC">
            <a:extLst>
              <a:ext uri="{FF2B5EF4-FFF2-40B4-BE49-F238E27FC236}">
                <a16:creationId xmlns:a16="http://schemas.microsoft.com/office/drawing/2014/main" id="{5340DBBA-571A-1E9D-8C6F-111CBFFE4D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6DD60522-4B0E-D0F3-B07F-BBEEED341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726" y="80963"/>
            <a:ext cx="4653751" cy="1145164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11A63AEB-5AD4-0F04-75F6-A5B00F1D3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226127"/>
            <a:ext cx="3286125" cy="1543050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FEF51989-E678-3235-3ACE-68DDAAD0F6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9324" y="1759527"/>
            <a:ext cx="3009900" cy="11811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27BDA151-6EEC-27CD-F7BC-DBA1AF5A1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3751" y="1847416"/>
            <a:ext cx="2943225" cy="866775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8BD74EA9-26D2-B983-F353-6FA5D4C5CE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985" y="2885279"/>
            <a:ext cx="7258030" cy="189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6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610C2053-8374-481E-9DF8-3FCAEF8D48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sz="1600" kern="1200" dirty="0">
                <a:solidFill>
                  <a:srgbClr val="00354B"/>
                </a:solidFill>
                <a:latin typeface="Lato" panose="020F0502020204030203" pitchFamily="34" charset="-18"/>
                <a:ea typeface="+mn-ea"/>
                <a:cs typeface="+mn-cs"/>
              </a:rPr>
              <a:t>czyli wszystko co chcielibyście wiedzieć </a:t>
            </a:r>
            <a:br>
              <a:rPr lang="pl-PL" sz="1600" kern="1200" dirty="0">
                <a:solidFill>
                  <a:srgbClr val="00354B"/>
                </a:solidFill>
                <a:latin typeface="Lato" panose="020F0502020204030203" pitchFamily="34" charset="-18"/>
                <a:ea typeface="+mn-ea"/>
                <a:cs typeface="+mn-cs"/>
              </a:rPr>
            </a:br>
            <a:r>
              <a:rPr lang="pl-PL" sz="1600" kern="1200" dirty="0">
                <a:solidFill>
                  <a:srgbClr val="00354B"/>
                </a:solidFill>
                <a:latin typeface="Lato" panose="020F0502020204030203" pitchFamily="34" charset="-18"/>
                <a:ea typeface="+mn-ea"/>
                <a:cs typeface="+mn-cs"/>
              </a:rPr>
              <a:t>o Wynajmie </a:t>
            </a:r>
            <a:r>
              <a:rPr lang="pl-PL" dirty="0">
                <a:cs typeface="+mn-cs"/>
              </a:rPr>
              <a:t>d</a:t>
            </a:r>
            <a:r>
              <a:rPr lang="pl-PL" sz="1600" kern="1200" dirty="0">
                <a:solidFill>
                  <a:srgbClr val="00354B"/>
                </a:solidFill>
                <a:latin typeface="Lato" panose="020F0502020204030203" pitchFamily="34" charset="-18"/>
                <a:ea typeface="+mn-ea"/>
                <a:cs typeface="+mn-cs"/>
              </a:rPr>
              <a:t>ługoterminowym</a:t>
            </a:r>
            <a:endParaRPr lang="pl-PL" dirty="0"/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6CA42D45-5C15-4ED0-B39A-445B63C8020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l-PL" b="1" dirty="0">
                <a:latin typeface="Lato" panose="020F0502020204030203" pitchFamily="34" charset="-18"/>
              </a:rPr>
              <a:t>Produkt</a:t>
            </a:r>
            <a:endParaRPr lang="pl-PL" dirty="0"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18414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595" y="2800350"/>
            <a:ext cx="5164931" cy="2786063"/>
          </a:xfrm>
          <a:prstGeom prst="rect">
            <a:avLst/>
          </a:prstGeom>
        </p:spPr>
      </p:pic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057D7450-521A-48D4-8ECC-6F5E621C1F4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dirty="0"/>
              <a:t>Czym jest wynajem długoterminowy?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F2194BF-B6D3-40DC-8252-2AB0FED25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4252" y="877759"/>
            <a:ext cx="8263348" cy="3613125"/>
          </a:xfrm>
        </p:spPr>
        <p:txBody>
          <a:bodyPr numCol="1"/>
          <a:lstStyle/>
          <a:p>
            <a:pPr algn="just">
              <a:lnSpc>
                <a:spcPct val="100000"/>
              </a:lnSpc>
            </a:pPr>
            <a:r>
              <a:rPr lang="pl-PL" sz="1600" b="1" dirty="0"/>
              <a:t>Wynajem długoterminowy </a:t>
            </a:r>
            <a:r>
              <a:rPr lang="pl-PL" dirty="0"/>
              <a:t>to możliwości użytkowania samochodu przez kilka lat w zamian za comiesięczne opłaty.</a:t>
            </a:r>
          </a:p>
          <a:p>
            <a:pPr algn="just">
              <a:lnSpc>
                <a:spcPct val="100000"/>
              </a:lnSpc>
            </a:pPr>
            <a:endParaRPr lang="pl-PL" dirty="0"/>
          </a:p>
          <a:p>
            <a:pPr algn="just">
              <a:lnSpc>
                <a:spcPct val="100000"/>
              </a:lnSpc>
            </a:pPr>
            <a:r>
              <a:rPr lang="pl-PL" dirty="0"/>
              <a:t>Właścicielem pojazdu pozostaje Grupa Masterlease, a klient nie spłaca całej </a:t>
            </a:r>
            <a:r>
              <a:rPr lang="pl-PL"/>
              <a:t>wartości samochodu.</a:t>
            </a:r>
            <a:endParaRPr lang="pl-PL" dirty="0"/>
          </a:p>
          <a:p>
            <a:pPr algn="just">
              <a:lnSpc>
                <a:spcPct val="100000"/>
              </a:lnSpc>
            </a:pPr>
            <a:br>
              <a:rPr lang="pl-PL" dirty="0"/>
            </a:br>
            <a:r>
              <a:rPr lang="pl-PL" dirty="0"/>
              <a:t>Grupa Masterlease zapewnia nieprzerwaną mobilność swoim klientom poprzez szereg usług serwisowych, </a:t>
            </a:r>
          </a:p>
          <a:p>
            <a:pPr algn="just">
              <a:lnSpc>
                <a:spcPct val="100000"/>
              </a:lnSpc>
            </a:pPr>
            <a:r>
              <a:rPr lang="pl-PL" dirty="0"/>
              <a:t>które mogą znaleźć się w miesięcznej racie.</a:t>
            </a:r>
          </a:p>
          <a:p>
            <a:pPr algn="just">
              <a:lnSpc>
                <a:spcPct val="100000"/>
              </a:lnSpc>
            </a:pPr>
            <a:endParaRPr lang="pl-PL" dirty="0"/>
          </a:p>
          <a:p>
            <a:pPr algn="just">
              <a:lnSpc>
                <a:spcPct val="100000"/>
              </a:lnSpc>
            </a:pPr>
            <a:r>
              <a:rPr lang="pl-PL" dirty="0"/>
              <a:t>Po zakończeniu kontraktu samochód najczęściej jest zwracany do Grupy Masterlease, a klient wybiera nowsze auto.</a:t>
            </a:r>
            <a:endParaRPr lang="pl-PL" sz="1200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502D9AC-83A1-4E38-89A6-0CAD03B1D224}"/>
              </a:ext>
            </a:extLst>
          </p:cNvPr>
          <p:cNvSpPr txBox="1"/>
          <p:nvPr/>
        </p:nvSpPr>
        <p:spPr>
          <a:xfrm>
            <a:off x="1603587" y="3006290"/>
            <a:ext cx="16673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Opłata na start </a:t>
            </a:r>
            <a:br>
              <a:rPr lang="pl-PL" sz="105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pl-PL" sz="105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już od 0%</a:t>
            </a:r>
            <a:br>
              <a:rPr lang="pl-PL" sz="105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endParaRPr lang="pl-PL" sz="1050" dirty="0">
              <a:solidFill>
                <a:srgbClr val="00354B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A8A04600-6192-4F06-90A6-B19EC9B3A1F2}"/>
              </a:ext>
            </a:extLst>
          </p:cNvPr>
          <p:cNvCxnSpPr>
            <a:cxnSpLocks/>
          </p:cNvCxnSpPr>
          <p:nvPr/>
        </p:nvCxnSpPr>
        <p:spPr>
          <a:xfrm>
            <a:off x="2785252" y="3006290"/>
            <a:ext cx="0" cy="2137211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Prostokąt 10">
            <a:extLst>
              <a:ext uri="{FF2B5EF4-FFF2-40B4-BE49-F238E27FC236}">
                <a16:creationId xmlns:a16="http://schemas.microsoft.com/office/drawing/2014/main" id="{9DC2F7B2-F3AB-413B-98A2-2D88D6AE4E79}"/>
              </a:ext>
            </a:extLst>
          </p:cNvPr>
          <p:cNvSpPr/>
          <p:nvPr/>
        </p:nvSpPr>
        <p:spPr>
          <a:xfrm>
            <a:off x="5012534" y="3006290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105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Zwrot lub wykup pojazdu</a:t>
            </a:r>
          </a:p>
          <a:p>
            <a:endParaRPr lang="pl-PL" sz="1050" dirty="0">
              <a:solidFill>
                <a:srgbClr val="00354B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C2FF0C54-0743-48CD-9D10-7755433BA45C}"/>
              </a:ext>
            </a:extLst>
          </p:cNvPr>
          <p:cNvSpPr/>
          <p:nvPr/>
        </p:nvSpPr>
        <p:spPr>
          <a:xfrm>
            <a:off x="3138594" y="3013813"/>
            <a:ext cx="143340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05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Stałe miesięczne raty</a:t>
            </a:r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D5E59119-5317-4351-9A04-201491EE8EBC}"/>
              </a:ext>
            </a:extLst>
          </p:cNvPr>
          <p:cNvCxnSpPr>
            <a:cxnSpLocks/>
          </p:cNvCxnSpPr>
          <p:nvPr/>
        </p:nvCxnSpPr>
        <p:spPr>
          <a:xfrm>
            <a:off x="4834194" y="3006289"/>
            <a:ext cx="0" cy="2137211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37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50D114D-F661-4381-9452-15915CF077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dirty="0"/>
              <a:t>Wynajem długoterminowy </a:t>
            </a:r>
            <a:r>
              <a:rPr lang="pl-PL" dirty="0">
                <a:solidFill>
                  <a:srgbClr val="00355D"/>
                </a:solidFill>
              </a:rPr>
              <a:t>– usługi dodatkowe</a:t>
            </a:r>
          </a:p>
        </p:txBody>
      </p:sp>
      <p:grpSp>
        <p:nvGrpSpPr>
          <p:cNvPr id="2" name="Grupa 1"/>
          <p:cNvGrpSpPr/>
          <p:nvPr/>
        </p:nvGrpSpPr>
        <p:grpSpPr>
          <a:xfrm>
            <a:off x="602675" y="834803"/>
            <a:ext cx="2551015" cy="744764"/>
            <a:chOff x="602675" y="834803"/>
            <a:chExt cx="2551015" cy="744764"/>
          </a:xfrm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AA315D70-88A6-461F-BE1F-D661346308E1}"/>
                </a:ext>
              </a:extLst>
            </p:cNvPr>
            <p:cNvSpPr/>
            <p:nvPr/>
          </p:nvSpPr>
          <p:spPr>
            <a:xfrm>
              <a:off x="602675" y="834803"/>
              <a:ext cx="2551015" cy="744764"/>
            </a:xfrm>
            <a:prstGeom prst="rect">
              <a:avLst/>
            </a:prstGeom>
            <a:solidFill>
              <a:srgbClr val="27A8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3" name="pole tekstowe 12">
              <a:extLst>
                <a:ext uri="{FF2B5EF4-FFF2-40B4-BE49-F238E27FC236}">
                  <a16:creationId xmlns:a16="http://schemas.microsoft.com/office/drawing/2014/main" id="{AE958388-B45F-46F2-8649-509D1F1B084C}"/>
                </a:ext>
              </a:extLst>
            </p:cNvPr>
            <p:cNvSpPr txBox="1"/>
            <p:nvPr/>
          </p:nvSpPr>
          <p:spPr>
            <a:xfrm>
              <a:off x="602675" y="1068685"/>
              <a:ext cx="25510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chemeClr val="bg1"/>
                  </a:solidFill>
                </a:rPr>
                <a:t>SERWIS</a:t>
              </a: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602675" y="1652092"/>
            <a:ext cx="2551015" cy="744764"/>
            <a:chOff x="602675" y="1652092"/>
            <a:chExt cx="2551015" cy="744764"/>
          </a:xfrm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id="{2483A4FA-B8C8-4605-8660-187FDE7DD725}"/>
                </a:ext>
              </a:extLst>
            </p:cNvPr>
            <p:cNvSpPr/>
            <p:nvPr/>
          </p:nvSpPr>
          <p:spPr>
            <a:xfrm>
              <a:off x="602675" y="1652092"/>
              <a:ext cx="2551015" cy="744764"/>
            </a:xfrm>
            <a:prstGeom prst="rect">
              <a:avLst/>
            </a:prstGeom>
            <a:solidFill>
              <a:srgbClr val="017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D07B4F20-9999-48A3-9D6E-6E1A61FB3F7B}"/>
                </a:ext>
              </a:extLst>
            </p:cNvPr>
            <p:cNvSpPr txBox="1"/>
            <p:nvPr/>
          </p:nvSpPr>
          <p:spPr>
            <a:xfrm>
              <a:off x="602675" y="1885974"/>
              <a:ext cx="25510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chemeClr val="bg1"/>
                  </a:solidFill>
                </a:rPr>
                <a:t>OPONY</a:t>
              </a: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602674" y="2483363"/>
            <a:ext cx="2551016" cy="692573"/>
            <a:chOff x="602674" y="2483363"/>
            <a:chExt cx="2551016" cy="692573"/>
          </a:xfrm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950D8CF7-21D4-4CE6-A211-30AF46B95D39}"/>
                </a:ext>
              </a:extLst>
            </p:cNvPr>
            <p:cNvSpPr/>
            <p:nvPr/>
          </p:nvSpPr>
          <p:spPr>
            <a:xfrm>
              <a:off x="602675" y="2483363"/>
              <a:ext cx="2551015" cy="692573"/>
            </a:xfrm>
            <a:prstGeom prst="rect">
              <a:avLst/>
            </a:prstGeom>
            <a:solidFill>
              <a:srgbClr val="0035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280CDBBA-418F-49DB-B861-E86734D4788B}"/>
                </a:ext>
              </a:extLst>
            </p:cNvPr>
            <p:cNvSpPr txBox="1"/>
            <p:nvPr/>
          </p:nvSpPr>
          <p:spPr>
            <a:xfrm>
              <a:off x="602674" y="2717245"/>
              <a:ext cx="25510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chemeClr val="bg1"/>
                  </a:solidFill>
                </a:rPr>
                <a:t>AUTO ZASTĘPCZE</a:t>
              </a: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602674" y="3262443"/>
            <a:ext cx="2551015" cy="744764"/>
            <a:chOff x="602674" y="3262443"/>
            <a:chExt cx="2551015" cy="744764"/>
          </a:xfrm>
        </p:grpSpPr>
        <p:sp>
          <p:nvSpPr>
            <p:cNvPr id="18" name="Prostokąt 17">
              <a:extLst>
                <a:ext uri="{FF2B5EF4-FFF2-40B4-BE49-F238E27FC236}">
                  <a16:creationId xmlns:a16="http://schemas.microsoft.com/office/drawing/2014/main" id="{92DD364D-16E8-40CF-972C-7414ED7CEF33}"/>
                </a:ext>
              </a:extLst>
            </p:cNvPr>
            <p:cNvSpPr/>
            <p:nvPr/>
          </p:nvSpPr>
          <p:spPr>
            <a:xfrm>
              <a:off x="602674" y="3262443"/>
              <a:ext cx="2551015" cy="744764"/>
            </a:xfrm>
            <a:prstGeom prst="rect">
              <a:avLst/>
            </a:prstGeom>
            <a:solidFill>
              <a:srgbClr val="008C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19" name="pole tekstowe 18">
              <a:extLst>
                <a:ext uri="{FF2B5EF4-FFF2-40B4-BE49-F238E27FC236}">
                  <a16:creationId xmlns:a16="http://schemas.microsoft.com/office/drawing/2014/main" id="{F326395C-DBB5-4415-9932-351D3FC5D53F}"/>
                </a:ext>
              </a:extLst>
            </p:cNvPr>
            <p:cNvSpPr txBox="1"/>
            <p:nvPr/>
          </p:nvSpPr>
          <p:spPr>
            <a:xfrm>
              <a:off x="602674" y="3496325"/>
              <a:ext cx="25510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chemeClr val="bg1"/>
                  </a:solidFill>
                </a:rPr>
                <a:t>UBEZPIECZENIE</a:t>
              </a: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602673" y="4093714"/>
            <a:ext cx="2551016" cy="744764"/>
            <a:chOff x="602673" y="4093714"/>
            <a:chExt cx="2551016" cy="744764"/>
          </a:xfrm>
        </p:grpSpPr>
        <p:sp>
          <p:nvSpPr>
            <p:cNvPr id="20" name="Prostokąt 19">
              <a:extLst>
                <a:ext uri="{FF2B5EF4-FFF2-40B4-BE49-F238E27FC236}">
                  <a16:creationId xmlns:a16="http://schemas.microsoft.com/office/drawing/2014/main" id="{49AE116F-1315-47C0-870C-A5FF890BC46B}"/>
                </a:ext>
              </a:extLst>
            </p:cNvPr>
            <p:cNvSpPr/>
            <p:nvPr/>
          </p:nvSpPr>
          <p:spPr>
            <a:xfrm>
              <a:off x="602674" y="4093714"/>
              <a:ext cx="2551015" cy="744764"/>
            </a:xfrm>
            <a:prstGeom prst="rect">
              <a:avLst/>
            </a:prstGeom>
            <a:solidFill>
              <a:srgbClr val="4E39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21" name="pole tekstowe 20">
              <a:extLst>
                <a:ext uri="{FF2B5EF4-FFF2-40B4-BE49-F238E27FC236}">
                  <a16:creationId xmlns:a16="http://schemas.microsoft.com/office/drawing/2014/main" id="{63050D66-313F-4C7B-A910-AA544702C66B}"/>
                </a:ext>
              </a:extLst>
            </p:cNvPr>
            <p:cNvSpPr txBox="1"/>
            <p:nvPr/>
          </p:nvSpPr>
          <p:spPr>
            <a:xfrm>
              <a:off x="602673" y="4327595"/>
              <a:ext cx="25510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200" b="1" dirty="0">
                  <a:solidFill>
                    <a:schemeClr val="bg1"/>
                  </a:solidFill>
                </a:rPr>
                <a:t>KARTA PALIWOWA</a:t>
              </a:r>
            </a:p>
          </p:txBody>
        </p:sp>
      </p:grpSp>
      <p:pic>
        <p:nvPicPr>
          <p:cNvPr id="43" name="Picture 5" descr="Obraz zawierający osoba, stół, siedzi, osoby&#10;&#10;Opis wygenerowany automatycznie">
            <a:extLst>
              <a:ext uri="{FF2B5EF4-FFF2-40B4-BE49-F238E27FC236}">
                <a16:creationId xmlns:a16="http://schemas.microsoft.com/office/drawing/2014/main" id="{AB39EE38-3D9A-450D-A109-E73EC2670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103" y="962274"/>
            <a:ext cx="3588942" cy="358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54DCFB38-589B-4D0C-82C6-658ECDE67035}"/>
              </a:ext>
            </a:extLst>
          </p:cNvPr>
          <p:cNvSpPr txBox="1"/>
          <p:nvPr/>
        </p:nvSpPr>
        <p:spPr>
          <a:xfrm>
            <a:off x="3641986" y="1829538"/>
            <a:ext cx="1470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354B"/>
                </a:solidFill>
              </a:rPr>
              <a:t>opcjonalnie</a:t>
            </a:r>
          </a:p>
        </p:txBody>
      </p:sp>
      <p:sp>
        <p:nvSpPr>
          <p:cNvPr id="5" name="Owal 4"/>
          <p:cNvSpPr/>
          <p:nvPr/>
        </p:nvSpPr>
        <p:spPr>
          <a:xfrm flipV="1">
            <a:off x="3308916" y="1914902"/>
            <a:ext cx="184244" cy="1910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54DCFB38-589B-4D0C-82C6-658ECDE67035}"/>
              </a:ext>
            </a:extLst>
          </p:cNvPr>
          <p:cNvSpPr txBox="1"/>
          <p:nvPr/>
        </p:nvSpPr>
        <p:spPr>
          <a:xfrm>
            <a:off x="3641985" y="2619461"/>
            <a:ext cx="1470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354B"/>
                </a:solidFill>
              </a:rPr>
              <a:t>opcjonalnie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54DCFB38-589B-4D0C-82C6-658ECDE67035}"/>
              </a:ext>
            </a:extLst>
          </p:cNvPr>
          <p:cNvSpPr txBox="1"/>
          <p:nvPr/>
        </p:nvSpPr>
        <p:spPr>
          <a:xfrm>
            <a:off x="3653154" y="4299848"/>
            <a:ext cx="1470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354B"/>
                </a:solidFill>
              </a:rPr>
              <a:t>opcjonalnie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54DCFB38-589B-4D0C-82C6-658ECDE67035}"/>
              </a:ext>
            </a:extLst>
          </p:cNvPr>
          <p:cNvSpPr txBox="1"/>
          <p:nvPr/>
        </p:nvSpPr>
        <p:spPr>
          <a:xfrm>
            <a:off x="3653154" y="3442208"/>
            <a:ext cx="1470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354B"/>
                </a:solidFill>
              </a:rPr>
              <a:t>opcjonalnie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54DCFB38-589B-4D0C-82C6-658ECDE67035}"/>
              </a:ext>
            </a:extLst>
          </p:cNvPr>
          <p:cNvSpPr txBox="1"/>
          <p:nvPr/>
        </p:nvSpPr>
        <p:spPr>
          <a:xfrm>
            <a:off x="3604700" y="962274"/>
            <a:ext cx="14702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354B"/>
                </a:solidFill>
              </a:rPr>
              <a:t>obowiązkowe</a:t>
            </a:r>
          </a:p>
        </p:txBody>
      </p:sp>
      <p:pic>
        <p:nvPicPr>
          <p:cNvPr id="29" name="Grafika 10" descr="Znacznik wyboru">
            <a:extLst>
              <a:ext uri="{FF2B5EF4-FFF2-40B4-BE49-F238E27FC236}">
                <a16:creationId xmlns:a16="http://schemas.microsoft.com/office/drawing/2014/main" id="{94AA98F7-E01F-4543-926A-4472A8FE7E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01408" y="962274"/>
            <a:ext cx="403292" cy="403292"/>
          </a:xfrm>
          <a:prstGeom prst="rect">
            <a:avLst/>
          </a:prstGeom>
        </p:spPr>
      </p:pic>
      <p:sp>
        <p:nvSpPr>
          <p:cNvPr id="30" name="Owal 29">
            <a:extLst>
              <a:ext uri="{FF2B5EF4-FFF2-40B4-BE49-F238E27FC236}">
                <a16:creationId xmlns:a16="http://schemas.microsoft.com/office/drawing/2014/main" id="{6A93A59A-E749-4E67-BAC0-062753AB6C7F}"/>
              </a:ext>
            </a:extLst>
          </p:cNvPr>
          <p:cNvSpPr/>
          <p:nvPr/>
        </p:nvSpPr>
        <p:spPr>
          <a:xfrm flipV="1">
            <a:off x="3308916" y="2706746"/>
            <a:ext cx="184244" cy="1910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1" name="Owal 30">
            <a:extLst>
              <a:ext uri="{FF2B5EF4-FFF2-40B4-BE49-F238E27FC236}">
                <a16:creationId xmlns:a16="http://schemas.microsoft.com/office/drawing/2014/main" id="{7EA07B99-1786-4C01-B3C5-863AE6F98727}"/>
              </a:ext>
            </a:extLst>
          </p:cNvPr>
          <p:cNvSpPr/>
          <p:nvPr/>
        </p:nvSpPr>
        <p:spPr>
          <a:xfrm flipV="1">
            <a:off x="3308916" y="3533327"/>
            <a:ext cx="184244" cy="1910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2" name="Owal 31">
            <a:extLst>
              <a:ext uri="{FF2B5EF4-FFF2-40B4-BE49-F238E27FC236}">
                <a16:creationId xmlns:a16="http://schemas.microsoft.com/office/drawing/2014/main" id="{76FC4C1C-86E5-402A-B780-C1E2DEF9B282}"/>
              </a:ext>
            </a:extLst>
          </p:cNvPr>
          <p:cNvSpPr/>
          <p:nvPr/>
        </p:nvSpPr>
        <p:spPr>
          <a:xfrm flipV="1">
            <a:off x="3308916" y="4370556"/>
            <a:ext cx="184244" cy="1910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64975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EDAEC-A87D-BF2E-0A83-BCD3C2AB1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object 16">
            <a:extLst>
              <a:ext uri="{FF2B5EF4-FFF2-40B4-BE49-F238E27FC236}">
                <a16:creationId xmlns:a16="http://schemas.microsoft.com/office/drawing/2014/main" id="{92FF75C6-D460-71DB-EA98-255E327A9F1E}"/>
              </a:ext>
            </a:extLst>
          </p:cNvPr>
          <p:cNvGrpSpPr/>
          <p:nvPr/>
        </p:nvGrpSpPr>
        <p:grpSpPr>
          <a:xfrm>
            <a:off x="1154073" y="827553"/>
            <a:ext cx="409466" cy="405244"/>
            <a:chOff x="829193" y="2120891"/>
            <a:chExt cx="981710" cy="981710"/>
          </a:xfrm>
        </p:grpSpPr>
        <p:pic>
          <p:nvPicPr>
            <p:cNvPr id="8" name="object 17">
              <a:extLst>
                <a:ext uri="{FF2B5EF4-FFF2-40B4-BE49-F238E27FC236}">
                  <a16:creationId xmlns:a16="http://schemas.microsoft.com/office/drawing/2014/main" id="{1420118E-CC52-860C-660D-A10985F7C6D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0694" y="2136038"/>
              <a:ext cx="878192" cy="878192"/>
            </a:xfrm>
            <a:prstGeom prst="rect">
              <a:avLst/>
            </a:prstGeom>
          </p:spPr>
        </p:pic>
        <p:sp>
          <p:nvSpPr>
            <p:cNvPr id="9" name="object 18">
              <a:extLst>
                <a:ext uri="{FF2B5EF4-FFF2-40B4-BE49-F238E27FC236}">
                  <a16:creationId xmlns:a16="http://schemas.microsoft.com/office/drawing/2014/main" id="{08B46AD7-7029-8F7C-59BB-C32FFAC5C5B8}"/>
                </a:ext>
              </a:extLst>
            </p:cNvPr>
            <p:cNvSpPr/>
            <p:nvPr/>
          </p:nvSpPr>
          <p:spPr>
            <a:xfrm>
              <a:off x="836921" y="2128619"/>
              <a:ext cx="965835" cy="965835"/>
            </a:xfrm>
            <a:custGeom>
              <a:avLst/>
              <a:gdLst/>
              <a:ahLst/>
              <a:cxnLst/>
              <a:rect l="l" t="t" r="r" b="b"/>
              <a:pathLst>
                <a:path w="965835" h="965835">
                  <a:moveTo>
                    <a:pt x="482866" y="965733"/>
                  </a:moveTo>
                  <a:lnTo>
                    <a:pt x="529369" y="963523"/>
                  </a:lnTo>
                  <a:lnTo>
                    <a:pt x="574621" y="957026"/>
                  </a:lnTo>
                  <a:lnTo>
                    <a:pt x="618420" y="946447"/>
                  </a:lnTo>
                  <a:lnTo>
                    <a:pt x="660564" y="931986"/>
                  </a:lnTo>
                  <a:lnTo>
                    <a:pt x="700850" y="913846"/>
                  </a:lnTo>
                  <a:lnTo>
                    <a:pt x="739077" y="892230"/>
                  </a:lnTo>
                  <a:lnTo>
                    <a:pt x="775041" y="867339"/>
                  </a:lnTo>
                  <a:lnTo>
                    <a:pt x="808540" y="839377"/>
                  </a:lnTo>
                  <a:lnTo>
                    <a:pt x="839373" y="808545"/>
                  </a:lnTo>
                  <a:lnTo>
                    <a:pt x="867336" y="775046"/>
                  </a:lnTo>
                  <a:lnTo>
                    <a:pt x="892227" y="739082"/>
                  </a:lnTo>
                  <a:lnTo>
                    <a:pt x="913844" y="700856"/>
                  </a:lnTo>
                  <a:lnTo>
                    <a:pt x="931984" y="660569"/>
                  </a:lnTo>
                  <a:lnTo>
                    <a:pt x="946446" y="618424"/>
                  </a:lnTo>
                  <a:lnTo>
                    <a:pt x="957026" y="574624"/>
                  </a:lnTo>
                  <a:lnTo>
                    <a:pt x="963522" y="529371"/>
                  </a:lnTo>
                  <a:lnTo>
                    <a:pt x="965733" y="482866"/>
                  </a:lnTo>
                  <a:lnTo>
                    <a:pt x="963522" y="436364"/>
                  </a:lnTo>
                  <a:lnTo>
                    <a:pt x="957026" y="391112"/>
                  </a:lnTo>
                  <a:lnTo>
                    <a:pt x="946446" y="347313"/>
                  </a:lnTo>
                  <a:lnTo>
                    <a:pt x="931984" y="305169"/>
                  </a:lnTo>
                  <a:lnTo>
                    <a:pt x="913844" y="264882"/>
                  </a:lnTo>
                  <a:lnTo>
                    <a:pt x="892227" y="226656"/>
                  </a:lnTo>
                  <a:lnTo>
                    <a:pt x="867336" y="190692"/>
                  </a:lnTo>
                  <a:lnTo>
                    <a:pt x="839373" y="157192"/>
                  </a:lnTo>
                  <a:lnTo>
                    <a:pt x="808540" y="126360"/>
                  </a:lnTo>
                  <a:lnTo>
                    <a:pt x="775041" y="98397"/>
                  </a:lnTo>
                  <a:lnTo>
                    <a:pt x="739077" y="73506"/>
                  </a:lnTo>
                  <a:lnTo>
                    <a:pt x="700850" y="51889"/>
                  </a:lnTo>
                  <a:lnTo>
                    <a:pt x="660564" y="33748"/>
                  </a:lnTo>
                  <a:lnTo>
                    <a:pt x="618420" y="19287"/>
                  </a:lnTo>
                  <a:lnTo>
                    <a:pt x="574621" y="8707"/>
                  </a:lnTo>
                  <a:lnTo>
                    <a:pt x="529369" y="2210"/>
                  </a:lnTo>
                  <a:lnTo>
                    <a:pt x="482866" y="0"/>
                  </a:lnTo>
                  <a:lnTo>
                    <a:pt x="436364" y="2210"/>
                  </a:lnTo>
                  <a:lnTo>
                    <a:pt x="391112" y="8707"/>
                  </a:lnTo>
                  <a:lnTo>
                    <a:pt x="347313" y="19287"/>
                  </a:lnTo>
                  <a:lnTo>
                    <a:pt x="305169" y="33748"/>
                  </a:lnTo>
                  <a:lnTo>
                    <a:pt x="264882" y="51889"/>
                  </a:lnTo>
                  <a:lnTo>
                    <a:pt x="226656" y="73506"/>
                  </a:lnTo>
                  <a:lnTo>
                    <a:pt x="190692" y="98397"/>
                  </a:lnTo>
                  <a:lnTo>
                    <a:pt x="157192" y="126360"/>
                  </a:lnTo>
                  <a:lnTo>
                    <a:pt x="126360" y="157192"/>
                  </a:lnTo>
                  <a:lnTo>
                    <a:pt x="98397" y="190692"/>
                  </a:lnTo>
                  <a:lnTo>
                    <a:pt x="73506" y="226656"/>
                  </a:lnTo>
                  <a:lnTo>
                    <a:pt x="51889" y="264882"/>
                  </a:lnTo>
                  <a:lnTo>
                    <a:pt x="33748" y="305169"/>
                  </a:lnTo>
                  <a:lnTo>
                    <a:pt x="19287" y="347313"/>
                  </a:lnTo>
                  <a:lnTo>
                    <a:pt x="8707" y="391112"/>
                  </a:lnTo>
                  <a:lnTo>
                    <a:pt x="2210" y="436364"/>
                  </a:lnTo>
                  <a:lnTo>
                    <a:pt x="0" y="482866"/>
                  </a:lnTo>
                  <a:lnTo>
                    <a:pt x="2210" y="529371"/>
                  </a:lnTo>
                  <a:lnTo>
                    <a:pt x="8707" y="574624"/>
                  </a:lnTo>
                  <a:lnTo>
                    <a:pt x="19287" y="618424"/>
                  </a:lnTo>
                  <a:lnTo>
                    <a:pt x="33748" y="660569"/>
                  </a:lnTo>
                  <a:lnTo>
                    <a:pt x="51889" y="700856"/>
                  </a:lnTo>
                  <a:lnTo>
                    <a:pt x="73506" y="739082"/>
                  </a:lnTo>
                  <a:lnTo>
                    <a:pt x="98397" y="775046"/>
                  </a:lnTo>
                  <a:lnTo>
                    <a:pt x="126360" y="808545"/>
                  </a:lnTo>
                  <a:lnTo>
                    <a:pt x="157192" y="839377"/>
                  </a:lnTo>
                  <a:lnTo>
                    <a:pt x="190692" y="867339"/>
                  </a:lnTo>
                  <a:lnTo>
                    <a:pt x="226656" y="892230"/>
                  </a:lnTo>
                  <a:lnTo>
                    <a:pt x="264882" y="913846"/>
                  </a:lnTo>
                  <a:lnTo>
                    <a:pt x="305169" y="931986"/>
                  </a:lnTo>
                  <a:lnTo>
                    <a:pt x="347313" y="946447"/>
                  </a:lnTo>
                  <a:lnTo>
                    <a:pt x="391112" y="957026"/>
                  </a:lnTo>
                  <a:lnTo>
                    <a:pt x="436364" y="963523"/>
                  </a:lnTo>
                  <a:lnTo>
                    <a:pt x="482866" y="965733"/>
                  </a:lnTo>
                  <a:close/>
                </a:path>
              </a:pathLst>
            </a:custGeom>
            <a:ln w="15455">
              <a:solidFill>
                <a:srgbClr val="023758"/>
              </a:solidFill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</p:grpSp>
      <p:sp>
        <p:nvSpPr>
          <p:cNvPr id="17" name="Prostokąt 16">
            <a:extLst>
              <a:ext uri="{FF2B5EF4-FFF2-40B4-BE49-F238E27FC236}">
                <a16:creationId xmlns:a16="http://schemas.microsoft.com/office/drawing/2014/main" id="{B7B50B03-4871-1D84-26DC-7314304CE025}"/>
              </a:ext>
            </a:extLst>
          </p:cNvPr>
          <p:cNvSpPr/>
          <p:nvPr/>
        </p:nvSpPr>
        <p:spPr>
          <a:xfrm>
            <a:off x="1451401" y="3087032"/>
            <a:ext cx="7206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>
              <a:spcBef>
                <a:spcPts val="75"/>
              </a:spcBef>
            </a:pPr>
            <a:r>
              <a:rPr lang="pl-PL" sz="1200" b="1" dirty="0">
                <a:solidFill>
                  <a:srgbClr val="008C91"/>
                </a:solidFill>
                <a:latin typeface="Lato" panose="020F0502020204030203" pitchFamily="34" charset="-18"/>
              </a:rPr>
              <a:t>Brak problemów z odsprzedażą : </a:t>
            </a:r>
            <a:r>
              <a:rPr lang="pl-PL" sz="1200" dirty="0">
                <a:solidFill>
                  <a:srgbClr val="008C91"/>
                </a:solidFill>
                <a:latin typeface="Lato" panose="020F0502020204030203" pitchFamily="34" charset="-18"/>
              </a:rPr>
              <a:t>po zakończeniu umowy nie trzeba się martwić sprzedażą auta, co eliminuje ryzyko spadku jego wartości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C02C19C-E501-46AE-303B-CECF34A1405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dirty="0"/>
              <a:t>Wynajem długoterminowy – dlaczego warto ?</a:t>
            </a:r>
          </a:p>
        </p:txBody>
      </p:sp>
      <p:grpSp>
        <p:nvGrpSpPr>
          <p:cNvPr id="2" name="object 16">
            <a:extLst>
              <a:ext uri="{FF2B5EF4-FFF2-40B4-BE49-F238E27FC236}">
                <a16:creationId xmlns:a16="http://schemas.microsoft.com/office/drawing/2014/main" id="{E834EE71-BCFE-CF8E-91BA-26D491EF11CA}"/>
              </a:ext>
            </a:extLst>
          </p:cNvPr>
          <p:cNvGrpSpPr/>
          <p:nvPr/>
        </p:nvGrpSpPr>
        <p:grpSpPr>
          <a:xfrm>
            <a:off x="1148366" y="1487845"/>
            <a:ext cx="409466" cy="405244"/>
            <a:chOff x="829193" y="2120891"/>
            <a:chExt cx="981710" cy="981710"/>
          </a:xfrm>
        </p:grpSpPr>
        <p:pic>
          <p:nvPicPr>
            <p:cNvPr id="16" name="object 17">
              <a:extLst>
                <a:ext uri="{FF2B5EF4-FFF2-40B4-BE49-F238E27FC236}">
                  <a16:creationId xmlns:a16="http://schemas.microsoft.com/office/drawing/2014/main" id="{E692CAFB-5241-031D-80A4-FEA7183BA7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0694" y="2136038"/>
              <a:ext cx="878192" cy="878192"/>
            </a:xfrm>
            <a:prstGeom prst="rect">
              <a:avLst/>
            </a:prstGeom>
          </p:spPr>
        </p:pic>
        <p:sp>
          <p:nvSpPr>
            <p:cNvPr id="37" name="object 18">
              <a:extLst>
                <a:ext uri="{FF2B5EF4-FFF2-40B4-BE49-F238E27FC236}">
                  <a16:creationId xmlns:a16="http://schemas.microsoft.com/office/drawing/2014/main" id="{0A552795-CA6F-7E9D-32C9-D9E9B4A071DC}"/>
                </a:ext>
              </a:extLst>
            </p:cNvPr>
            <p:cNvSpPr/>
            <p:nvPr/>
          </p:nvSpPr>
          <p:spPr>
            <a:xfrm>
              <a:off x="836921" y="2128619"/>
              <a:ext cx="965835" cy="965835"/>
            </a:xfrm>
            <a:custGeom>
              <a:avLst/>
              <a:gdLst/>
              <a:ahLst/>
              <a:cxnLst/>
              <a:rect l="l" t="t" r="r" b="b"/>
              <a:pathLst>
                <a:path w="965835" h="965835">
                  <a:moveTo>
                    <a:pt x="482866" y="965733"/>
                  </a:moveTo>
                  <a:lnTo>
                    <a:pt x="529369" y="963523"/>
                  </a:lnTo>
                  <a:lnTo>
                    <a:pt x="574621" y="957026"/>
                  </a:lnTo>
                  <a:lnTo>
                    <a:pt x="618420" y="946447"/>
                  </a:lnTo>
                  <a:lnTo>
                    <a:pt x="660564" y="931986"/>
                  </a:lnTo>
                  <a:lnTo>
                    <a:pt x="700850" y="913846"/>
                  </a:lnTo>
                  <a:lnTo>
                    <a:pt x="739077" y="892230"/>
                  </a:lnTo>
                  <a:lnTo>
                    <a:pt x="775041" y="867339"/>
                  </a:lnTo>
                  <a:lnTo>
                    <a:pt x="808540" y="839377"/>
                  </a:lnTo>
                  <a:lnTo>
                    <a:pt x="839373" y="808545"/>
                  </a:lnTo>
                  <a:lnTo>
                    <a:pt x="867336" y="775046"/>
                  </a:lnTo>
                  <a:lnTo>
                    <a:pt x="892227" y="739082"/>
                  </a:lnTo>
                  <a:lnTo>
                    <a:pt x="913844" y="700856"/>
                  </a:lnTo>
                  <a:lnTo>
                    <a:pt x="931984" y="660569"/>
                  </a:lnTo>
                  <a:lnTo>
                    <a:pt x="946446" y="618424"/>
                  </a:lnTo>
                  <a:lnTo>
                    <a:pt x="957026" y="574624"/>
                  </a:lnTo>
                  <a:lnTo>
                    <a:pt x="963522" y="529371"/>
                  </a:lnTo>
                  <a:lnTo>
                    <a:pt x="965733" y="482866"/>
                  </a:lnTo>
                  <a:lnTo>
                    <a:pt x="963522" y="436364"/>
                  </a:lnTo>
                  <a:lnTo>
                    <a:pt x="957026" y="391112"/>
                  </a:lnTo>
                  <a:lnTo>
                    <a:pt x="946446" y="347313"/>
                  </a:lnTo>
                  <a:lnTo>
                    <a:pt x="931984" y="305169"/>
                  </a:lnTo>
                  <a:lnTo>
                    <a:pt x="913844" y="264882"/>
                  </a:lnTo>
                  <a:lnTo>
                    <a:pt x="892227" y="226656"/>
                  </a:lnTo>
                  <a:lnTo>
                    <a:pt x="867336" y="190692"/>
                  </a:lnTo>
                  <a:lnTo>
                    <a:pt x="839373" y="157192"/>
                  </a:lnTo>
                  <a:lnTo>
                    <a:pt x="808540" y="126360"/>
                  </a:lnTo>
                  <a:lnTo>
                    <a:pt x="775041" y="98397"/>
                  </a:lnTo>
                  <a:lnTo>
                    <a:pt x="739077" y="73506"/>
                  </a:lnTo>
                  <a:lnTo>
                    <a:pt x="700850" y="51889"/>
                  </a:lnTo>
                  <a:lnTo>
                    <a:pt x="660564" y="33748"/>
                  </a:lnTo>
                  <a:lnTo>
                    <a:pt x="618420" y="19287"/>
                  </a:lnTo>
                  <a:lnTo>
                    <a:pt x="574621" y="8707"/>
                  </a:lnTo>
                  <a:lnTo>
                    <a:pt x="529369" y="2210"/>
                  </a:lnTo>
                  <a:lnTo>
                    <a:pt x="482866" y="0"/>
                  </a:lnTo>
                  <a:lnTo>
                    <a:pt x="436364" y="2210"/>
                  </a:lnTo>
                  <a:lnTo>
                    <a:pt x="391112" y="8707"/>
                  </a:lnTo>
                  <a:lnTo>
                    <a:pt x="347313" y="19287"/>
                  </a:lnTo>
                  <a:lnTo>
                    <a:pt x="305169" y="33748"/>
                  </a:lnTo>
                  <a:lnTo>
                    <a:pt x="264882" y="51889"/>
                  </a:lnTo>
                  <a:lnTo>
                    <a:pt x="226656" y="73506"/>
                  </a:lnTo>
                  <a:lnTo>
                    <a:pt x="190692" y="98397"/>
                  </a:lnTo>
                  <a:lnTo>
                    <a:pt x="157192" y="126360"/>
                  </a:lnTo>
                  <a:lnTo>
                    <a:pt x="126360" y="157192"/>
                  </a:lnTo>
                  <a:lnTo>
                    <a:pt x="98397" y="190692"/>
                  </a:lnTo>
                  <a:lnTo>
                    <a:pt x="73506" y="226656"/>
                  </a:lnTo>
                  <a:lnTo>
                    <a:pt x="51889" y="264882"/>
                  </a:lnTo>
                  <a:lnTo>
                    <a:pt x="33748" y="305169"/>
                  </a:lnTo>
                  <a:lnTo>
                    <a:pt x="19287" y="347313"/>
                  </a:lnTo>
                  <a:lnTo>
                    <a:pt x="8707" y="391112"/>
                  </a:lnTo>
                  <a:lnTo>
                    <a:pt x="2210" y="436364"/>
                  </a:lnTo>
                  <a:lnTo>
                    <a:pt x="0" y="482866"/>
                  </a:lnTo>
                  <a:lnTo>
                    <a:pt x="2210" y="529371"/>
                  </a:lnTo>
                  <a:lnTo>
                    <a:pt x="8707" y="574624"/>
                  </a:lnTo>
                  <a:lnTo>
                    <a:pt x="19287" y="618424"/>
                  </a:lnTo>
                  <a:lnTo>
                    <a:pt x="33748" y="660569"/>
                  </a:lnTo>
                  <a:lnTo>
                    <a:pt x="51889" y="700856"/>
                  </a:lnTo>
                  <a:lnTo>
                    <a:pt x="73506" y="739082"/>
                  </a:lnTo>
                  <a:lnTo>
                    <a:pt x="98397" y="775046"/>
                  </a:lnTo>
                  <a:lnTo>
                    <a:pt x="126360" y="808545"/>
                  </a:lnTo>
                  <a:lnTo>
                    <a:pt x="157192" y="839377"/>
                  </a:lnTo>
                  <a:lnTo>
                    <a:pt x="190692" y="867339"/>
                  </a:lnTo>
                  <a:lnTo>
                    <a:pt x="226656" y="892230"/>
                  </a:lnTo>
                  <a:lnTo>
                    <a:pt x="264882" y="913846"/>
                  </a:lnTo>
                  <a:lnTo>
                    <a:pt x="305169" y="931986"/>
                  </a:lnTo>
                  <a:lnTo>
                    <a:pt x="347313" y="946447"/>
                  </a:lnTo>
                  <a:lnTo>
                    <a:pt x="391112" y="957026"/>
                  </a:lnTo>
                  <a:lnTo>
                    <a:pt x="436364" y="963523"/>
                  </a:lnTo>
                  <a:lnTo>
                    <a:pt x="482866" y="965733"/>
                  </a:lnTo>
                  <a:close/>
                </a:path>
              </a:pathLst>
            </a:custGeom>
            <a:ln w="15455">
              <a:solidFill>
                <a:srgbClr val="023758"/>
              </a:solidFill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</p:grpSp>
      <p:grpSp>
        <p:nvGrpSpPr>
          <p:cNvPr id="38" name="object 16">
            <a:extLst>
              <a:ext uri="{FF2B5EF4-FFF2-40B4-BE49-F238E27FC236}">
                <a16:creationId xmlns:a16="http://schemas.microsoft.com/office/drawing/2014/main" id="{15EDE4E1-374C-EC5E-852F-F72260172FD3}"/>
              </a:ext>
            </a:extLst>
          </p:cNvPr>
          <p:cNvGrpSpPr/>
          <p:nvPr/>
        </p:nvGrpSpPr>
        <p:grpSpPr>
          <a:xfrm>
            <a:off x="1145143" y="2215132"/>
            <a:ext cx="409466" cy="405244"/>
            <a:chOff x="829193" y="2120891"/>
            <a:chExt cx="981710" cy="981710"/>
          </a:xfrm>
        </p:grpSpPr>
        <p:pic>
          <p:nvPicPr>
            <p:cNvPr id="39" name="object 17">
              <a:extLst>
                <a:ext uri="{FF2B5EF4-FFF2-40B4-BE49-F238E27FC236}">
                  <a16:creationId xmlns:a16="http://schemas.microsoft.com/office/drawing/2014/main" id="{C3DEB08E-1F13-9B3E-99C0-C9F0ACE6604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0694" y="2136038"/>
              <a:ext cx="878192" cy="878192"/>
            </a:xfrm>
            <a:prstGeom prst="rect">
              <a:avLst/>
            </a:prstGeom>
          </p:spPr>
        </p:pic>
        <p:sp>
          <p:nvSpPr>
            <p:cNvPr id="40" name="object 18">
              <a:extLst>
                <a:ext uri="{FF2B5EF4-FFF2-40B4-BE49-F238E27FC236}">
                  <a16:creationId xmlns:a16="http://schemas.microsoft.com/office/drawing/2014/main" id="{31F1A9E6-004A-8678-0750-68FAD3018B28}"/>
                </a:ext>
              </a:extLst>
            </p:cNvPr>
            <p:cNvSpPr/>
            <p:nvPr/>
          </p:nvSpPr>
          <p:spPr>
            <a:xfrm>
              <a:off x="836921" y="2128619"/>
              <a:ext cx="965835" cy="965835"/>
            </a:xfrm>
            <a:custGeom>
              <a:avLst/>
              <a:gdLst/>
              <a:ahLst/>
              <a:cxnLst/>
              <a:rect l="l" t="t" r="r" b="b"/>
              <a:pathLst>
                <a:path w="965835" h="965835">
                  <a:moveTo>
                    <a:pt x="482866" y="965733"/>
                  </a:moveTo>
                  <a:lnTo>
                    <a:pt x="529369" y="963523"/>
                  </a:lnTo>
                  <a:lnTo>
                    <a:pt x="574621" y="957026"/>
                  </a:lnTo>
                  <a:lnTo>
                    <a:pt x="618420" y="946447"/>
                  </a:lnTo>
                  <a:lnTo>
                    <a:pt x="660564" y="931986"/>
                  </a:lnTo>
                  <a:lnTo>
                    <a:pt x="700850" y="913846"/>
                  </a:lnTo>
                  <a:lnTo>
                    <a:pt x="739077" y="892230"/>
                  </a:lnTo>
                  <a:lnTo>
                    <a:pt x="775041" y="867339"/>
                  </a:lnTo>
                  <a:lnTo>
                    <a:pt x="808540" y="839377"/>
                  </a:lnTo>
                  <a:lnTo>
                    <a:pt x="839373" y="808545"/>
                  </a:lnTo>
                  <a:lnTo>
                    <a:pt x="867336" y="775046"/>
                  </a:lnTo>
                  <a:lnTo>
                    <a:pt x="892227" y="739082"/>
                  </a:lnTo>
                  <a:lnTo>
                    <a:pt x="913844" y="700856"/>
                  </a:lnTo>
                  <a:lnTo>
                    <a:pt x="931984" y="660569"/>
                  </a:lnTo>
                  <a:lnTo>
                    <a:pt x="946446" y="618424"/>
                  </a:lnTo>
                  <a:lnTo>
                    <a:pt x="957026" y="574624"/>
                  </a:lnTo>
                  <a:lnTo>
                    <a:pt x="963522" y="529371"/>
                  </a:lnTo>
                  <a:lnTo>
                    <a:pt x="965733" y="482866"/>
                  </a:lnTo>
                  <a:lnTo>
                    <a:pt x="963522" y="436364"/>
                  </a:lnTo>
                  <a:lnTo>
                    <a:pt x="957026" y="391112"/>
                  </a:lnTo>
                  <a:lnTo>
                    <a:pt x="946446" y="347313"/>
                  </a:lnTo>
                  <a:lnTo>
                    <a:pt x="931984" y="305169"/>
                  </a:lnTo>
                  <a:lnTo>
                    <a:pt x="913844" y="264882"/>
                  </a:lnTo>
                  <a:lnTo>
                    <a:pt x="892227" y="226656"/>
                  </a:lnTo>
                  <a:lnTo>
                    <a:pt x="867336" y="190692"/>
                  </a:lnTo>
                  <a:lnTo>
                    <a:pt x="839373" y="157192"/>
                  </a:lnTo>
                  <a:lnTo>
                    <a:pt x="808540" y="126360"/>
                  </a:lnTo>
                  <a:lnTo>
                    <a:pt x="775041" y="98397"/>
                  </a:lnTo>
                  <a:lnTo>
                    <a:pt x="739077" y="73506"/>
                  </a:lnTo>
                  <a:lnTo>
                    <a:pt x="700850" y="51889"/>
                  </a:lnTo>
                  <a:lnTo>
                    <a:pt x="660564" y="33748"/>
                  </a:lnTo>
                  <a:lnTo>
                    <a:pt x="618420" y="19287"/>
                  </a:lnTo>
                  <a:lnTo>
                    <a:pt x="574621" y="8707"/>
                  </a:lnTo>
                  <a:lnTo>
                    <a:pt x="529369" y="2210"/>
                  </a:lnTo>
                  <a:lnTo>
                    <a:pt x="482866" y="0"/>
                  </a:lnTo>
                  <a:lnTo>
                    <a:pt x="436364" y="2210"/>
                  </a:lnTo>
                  <a:lnTo>
                    <a:pt x="391112" y="8707"/>
                  </a:lnTo>
                  <a:lnTo>
                    <a:pt x="347313" y="19287"/>
                  </a:lnTo>
                  <a:lnTo>
                    <a:pt x="305169" y="33748"/>
                  </a:lnTo>
                  <a:lnTo>
                    <a:pt x="264882" y="51889"/>
                  </a:lnTo>
                  <a:lnTo>
                    <a:pt x="226656" y="73506"/>
                  </a:lnTo>
                  <a:lnTo>
                    <a:pt x="190692" y="98397"/>
                  </a:lnTo>
                  <a:lnTo>
                    <a:pt x="157192" y="126360"/>
                  </a:lnTo>
                  <a:lnTo>
                    <a:pt x="126360" y="157192"/>
                  </a:lnTo>
                  <a:lnTo>
                    <a:pt x="98397" y="190692"/>
                  </a:lnTo>
                  <a:lnTo>
                    <a:pt x="73506" y="226656"/>
                  </a:lnTo>
                  <a:lnTo>
                    <a:pt x="51889" y="264882"/>
                  </a:lnTo>
                  <a:lnTo>
                    <a:pt x="33748" y="305169"/>
                  </a:lnTo>
                  <a:lnTo>
                    <a:pt x="19287" y="347313"/>
                  </a:lnTo>
                  <a:lnTo>
                    <a:pt x="8707" y="391112"/>
                  </a:lnTo>
                  <a:lnTo>
                    <a:pt x="2210" y="436364"/>
                  </a:lnTo>
                  <a:lnTo>
                    <a:pt x="0" y="482866"/>
                  </a:lnTo>
                  <a:lnTo>
                    <a:pt x="2210" y="529371"/>
                  </a:lnTo>
                  <a:lnTo>
                    <a:pt x="8707" y="574624"/>
                  </a:lnTo>
                  <a:lnTo>
                    <a:pt x="19287" y="618424"/>
                  </a:lnTo>
                  <a:lnTo>
                    <a:pt x="33748" y="660569"/>
                  </a:lnTo>
                  <a:lnTo>
                    <a:pt x="51889" y="700856"/>
                  </a:lnTo>
                  <a:lnTo>
                    <a:pt x="73506" y="739082"/>
                  </a:lnTo>
                  <a:lnTo>
                    <a:pt x="98397" y="775046"/>
                  </a:lnTo>
                  <a:lnTo>
                    <a:pt x="126360" y="808545"/>
                  </a:lnTo>
                  <a:lnTo>
                    <a:pt x="157192" y="839377"/>
                  </a:lnTo>
                  <a:lnTo>
                    <a:pt x="190692" y="867339"/>
                  </a:lnTo>
                  <a:lnTo>
                    <a:pt x="226656" y="892230"/>
                  </a:lnTo>
                  <a:lnTo>
                    <a:pt x="264882" y="913846"/>
                  </a:lnTo>
                  <a:lnTo>
                    <a:pt x="305169" y="931986"/>
                  </a:lnTo>
                  <a:lnTo>
                    <a:pt x="347313" y="946447"/>
                  </a:lnTo>
                  <a:lnTo>
                    <a:pt x="391112" y="957026"/>
                  </a:lnTo>
                  <a:lnTo>
                    <a:pt x="436364" y="963523"/>
                  </a:lnTo>
                  <a:lnTo>
                    <a:pt x="482866" y="965733"/>
                  </a:lnTo>
                  <a:close/>
                </a:path>
              </a:pathLst>
            </a:custGeom>
            <a:ln w="15455">
              <a:solidFill>
                <a:srgbClr val="023758"/>
              </a:solidFill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</p:grpSp>
      <p:grpSp>
        <p:nvGrpSpPr>
          <p:cNvPr id="41" name="object 16">
            <a:extLst>
              <a:ext uri="{FF2B5EF4-FFF2-40B4-BE49-F238E27FC236}">
                <a16:creationId xmlns:a16="http://schemas.microsoft.com/office/drawing/2014/main" id="{2644FFBF-3113-64F3-CEC4-654B6AFA79F2}"/>
              </a:ext>
            </a:extLst>
          </p:cNvPr>
          <p:cNvGrpSpPr/>
          <p:nvPr/>
        </p:nvGrpSpPr>
        <p:grpSpPr>
          <a:xfrm>
            <a:off x="1151885" y="3028077"/>
            <a:ext cx="409466" cy="405244"/>
            <a:chOff x="829193" y="2120891"/>
            <a:chExt cx="981710" cy="981710"/>
          </a:xfrm>
        </p:grpSpPr>
        <p:pic>
          <p:nvPicPr>
            <p:cNvPr id="42" name="object 17">
              <a:extLst>
                <a:ext uri="{FF2B5EF4-FFF2-40B4-BE49-F238E27FC236}">
                  <a16:creationId xmlns:a16="http://schemas.microsoft.com/office/drawing/2014/main" id="{179B8DD7-FF11-72F8-8497-B6F53202D8E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0694" y="2136038"/>
              <a:ext cx="878192" cy="878192"/>
            </a:xfrm>
            <a:prstGeom prst="rect">
              <a:avLst/>
            </a:prstGeom>
          </p:spPr>
        </p:pic>
        <p:sp>
          <p:nvSpPr>
            <p:cNvPr id="43" name="object 18">
              <a:extLst>
                <a:ext uri="{FF2B5EF4-FFF2-40B4-BE49-F238E27FC236}">
                  <a16:creationId xmlns:a16="http://schemas.microsoft.com/office/drawing/2014/main" id="{A0FFB2CF-A65C-0E5E-3983-B0D961D272F4}"/>
                </a:ext>
              </a:extLst>
            </p:cNvPr>
            <p:cNvSpPr/>
            <p:nvPr/>
          </p:nvSpPr>
          <p:spPr>
            <a:xfrm>
              <a:off x="836921" y="2128619"/>
              <a:ext cx="965835" cy="965835"/>
            </a:xfrm>
            <a:custGeom>
              <a:avLst/>
              <a:gdLst/>
              <a:ahLst/>
              <a:cxnLst/>
              <a:rect l="l" t="t" r="r" b="b"/>
              <a:pathLst>
                <a:path w="965835" h="965835">
                  <a:moveTo>
                    <a:pt x="482866" y="965733"/>
                  </a:moveTo>
                  <a:lnTo>
                    <a:pt x="529369" y="963523"/>
                  </a:lnTo>
                  <a:lnTo>
                    <a:pt x="574621" y="957026"/>
                  </a:lnTo>
                  <a:lnTo>
                    <a:pt x="618420" y="946447"/>
                  </a:lnTo>
                  <a:lnTo>
                    <a:pt x="660564" y="931986"/>
                  </a:lnTo>
                  <a:lnTo>
                    <a:pt x="700850" y="913846"/>
                  </a:lnTo>
                  <a:lnTo>
                    <a:pt x="739077" y="892230"/>
                  </a:lnTo>
                  <a:lnTo>
                    <a:pt x="775041" y="867339"/>
                  </a:lnTo>
                  <a:lnTo>
                    <a:pt x="808540" y="839377"/>
                  </a:lnTo>
                  <a:lnTo>
                    <a:pt x="839373" y="808545"/>
                  </a:lnTo>
                  <a:lnTo>
                    <a:pt x="867336" y="775046"/>
                  </a:lnTo>
                  <a:lnTo>
                    <a:pt x="892227" y="739082"/>
                  </a:lnTo>
                  <a:lnTo>
                    <a:pt x="913844" y="700856"/>
                  </a:lnTo>
                  <a:lnTo>
                    <a:pt x="931984" y="660569"/>
                  </a:lnTo>
                  <a:lnTo>
                    <a:pt x="946446" y="618424"/>
                  </a:lnTo>
                  <a:lnTo>
                    <a:pt x="957026" y="574624"/>
                  </a:lnTo>
                  <a:lnTo>
                    <a:pt x="963522" y="529371"/>
                  </a:lnTo>
                  <a:lnTo>
                    <a:pt x="965733" y="482866"/>
                  </a:lnTo>
                  <a:lnTo>
                    <a:pt x="963522" y="436364"/>
                  </a:lnTo>
                  <a:lnTo>
                    <a:pt x="957026" y="391112"/>
                  </a:lnTo>
                  <a:lnTo>
                    <a:pt x="946446" y="347313"/>
                  </a:lnTo>
                  <a:lnTo>
                    <a:pt x="931984" y="305169"/>
                  </a:lnTo>
                  <a:lnTo>
                    <a:pt x="913844" y="264882"/>
                  </a:lnTo>
                  <a:lnTo>
                    <a:pt x="892227" y="226656"/>
                  </a:lnTo>
                  <a:lnTo>
                    <a:pt x="867336" y="190692"/>
                  </a:lnTo>
                  <a:lnTo>
                    <a:pt x="839373" y="157192"/>
                  </a:lnTo>
                  <a:lnTo>
                    <a:pt x="808540" y="126360"/>
                  </a:lnTo>
                  <a:lnTo>
                    <a:pt x="775041" y="98397"/>
                  </a:lnTo>
                  <a:lnTo>
                    <a:pt x="739077" y="73506"/>
                  </a:lnTo>
                  <a:lnTo>
                    <a:pt x="700850" y="51889"/>
                  </a:lnTo>
                  <a:lnTo>
                    <a:pt x="660564" y="33748"/>
                  </a:lnTo>
                  <a:lnTo>
                    <a:pt x="618420" y="19287"/>
                  </a:lnTo>
                  <a:lnTo>
                    <a:pt x="574621" y="8707"/>
                  </a:lnTo>
                  <a:lnTo>
                    <a:pt x="529369" y="2210"/>
                  </a:lnTo>
                  <a:lnTo>
                    <a:pt x="482866" y="0"/>
                  </a:lnTo>
                  <a:lnTo>
                    <a:pt x="436364" y="2210"/>
                  </a:lnTo>
                  <a:lnTo>
                    <a:pt x="391112" y="8707"/>
                  </a:lnTo>
                  <a:lnTo>
                    <a:pt x="347313" y="19287"/>
                  </a:lnTo>
                  <a:lnTo>
                    <a:pt x="305169" y="33748"/>
                  </a:lnTo>
                  <a:lnTo>
                    <a:pt x="264882" y="51889"/>
                  </a:lnTo>
                  <a:lnTo>
                    <a:pt x="226656" y="73506"/>
                  </a:lnTo>
                  <a:lnTo>
                    <a:pt x="190692" y="98397"/>
                  </a:lnTo>
                  <a:lnTo>
                    <a:pt x="157192" y="126360"/>
                  </a:lnTo>
                  <a:lnTo>
                    <a:pt x="126360" y="157192"/>
                  </a:lnTo>
                  <a:lnTo>
                    <a:pt x="98397" y="190692"/>
                  </a:lnTo>
                  <a:lnTo>
                    <a:pt x="73506" y="226656"/>
                  </a:lnTo>
                  <a:lnTo>
                    <a:pt x="51889" y="264882"/>
                  </a:lnTo>
                  <a:lnTo>
                    <a:pt x="33748" y="305169"/>
                  </a:lnTo>
                  <a:lnTo>
                    <a:pt x="19287" y="347313"/>
                  </a:lnTo>
                  <a:lnTo>
                    <a:pt x="8707" y="391112"/>
                  </a:lnTo>
                  <a:lnTo>
                    <a:pt x="2210" y="436364"/>
                  </a:lnTo>
                  <a:lnTo>
                    <a:pt x="0" y="482866"/>
                  </a:lnTo>
                  <a:lnTo>
                    <a:pt x="2210" y="529371"/>
                  </a:lnTo>
                  <a:lnTo>
                    <a:pt x="8707" y="574624"/>
                  </a:lnTo>
                  <a:lnTo>
                    <a:pt x="19287" y="618424"/>
                  </a:lnTo>
                  <a:lnTo>
                    <a:pt x="33748" y="660569"/>
                  </a:lnTo>
                  <a:lnTo>
                    <a:pt x="51889" y="700856"/>
                  </a:lnTo>
                  <a:lnTo>
                    <a:pt x="73506" y="739082"/>
                  </a:lnTo>
                  <a:lnTo>
                    <a:pt x="98397" y="775046"/>
                  </a:lnTo>
                  <a:lnTo>
                    <a:pt x="126360" y="808545"/>
                  </a:lnTo>
                  <a:lnTo>
                    <a:pt x="157192" y="839377"/>
                  </a:lnTo>
                  <a:lnTo>
                    <a:pt x="190692" y="867339"/>
                  </a:lnTo>
                  <a:lnTo>
                    <a:pt x="226656" y="892230"/>
                  </a:lnTo>
                  <a:lnTo>
                    <a:pt x="264882" y="913846"/>
                  </a:lnTo>
                  <a:lnTo>
                    <a:pt x="305169" y="931986"/>
                  </a:lnTo>
                  <a:lnTo>
                    <a:pt x="347313" y="946447"/>
                  </a:lnTo>
                  <a:lnTo>
                    <a:pt x="391112" y="957026"/>
                  </a:lnTo>
                  <a:lnTo>
                    <a:pt x="436364" y="963523"/>
                  </a:lnTo>
                  <a:lnTo>
                    <a:pt x="482866" y="965733"/>
                  </a:lnTo>
                  <a:close/>
                </a:path>
              </a:pathLst>
            </a:custGeom>
            <a:ln w="15455">
              <a:solidFill>
                <a:srgbClr val="023758"/>
              </a:solidFill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</p:grpSp>
      <p:grpSp>
        <p:nvGrpSpPr>
          <p:cNvPr id="44" name="object 16">
            <a:extLst>
              <a:ext uri="{FF2B5EF4-FFF2-40B4-BE49-F238E27FC236}">
                <a16:creationId xmlns:a16="http://schemas.microsoft.com/office/drawing/2014/main" id="{542EB109-A9A9-D08A-9FFA-FE347A204AC2}"/>
              </a:ext>
            </a:extLst>
          </p:cNvPr>
          <p:cNvGrpSpPr/>
          <p:nvPr/>
        </p:nvGrpSpPr>
        <p:grpSpPr>
          <a:xfrm>
            <a:off x="1157931" y="3928638"/>
            <a:ext cx="409466" cy="405244"/>
            <a:chOff x="829193" y="2120891"/>
            <a:chExt cx="981710" cy="981710"/>
          </a:xfrm>
        </p:grpSpPr>
        <p:pic>
          <p:nvPicPr>
            <p:cNvPr id="45" name="object 17">
              <a:extLst>
                <a:ext uri="{FF2B5EF4-FFF2-40B4-BE49-F238E27FC236}">
                  <a16:creationId xmlns:a16="http://schemas.microsoft.com/office/drawing/2014/main" id="{6EE89EBE-2274-5A24-F16E-8C036D8E0C3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0694" y="2136038"/>
              <a:ext cx="878192" cy="878192"/>
            </a:xfrm>
            <a:prstGeom prst="rect">
              <a:avLst/>
            </a:prstGeom>
          </p:spPr>
        </p:pic>
        <p:sp>
          <p:nvSpPr>
            <p:cNvPr id="46" name="object 18">
              <a:extLst>
                <a:ext uri="{FF2B5EF4-FFF2-40B4-BE49-F238E27FC236}">
                  <a16:creationId xmlns:a16="http://schemas.microsoft.com/office/drawing/2014/main" id="{28F80434-F6E3-F120-CD25-F99A35F74CC0}"/>
                </a:ext>
              </a:extLst>
            </p:cNvPr>
            <p:cNvSpPr/>
            <p:nvPr/>
          </p:nvSpPr>
          <p:spPr>
            <a:xfrm>
              <a:off x="836921" y="2128619"/>
              <a:ext cx="965835" cy="965835"/>
            </a:xfrm>
            <a:custGeom>
              <a:avLst/>
              <a:gdLst/>
              <a:ahLst/>
              <a:cxnLst/>
              <a:rect l="l" t="t" r="r" b="b"/>
              <a:pathLst>
                <a:path w="965835" h="965835">
                  <a:moveTo>
                    <a:pt x="482866" y="965733"/>
                  </a:moveTo>
                  <a:lnTo>
                    <a:pt x="529369" y="963523"/>
                  </a:lnTo>
                  <a:lnTo>
                    <a:pt x="574621" y="957026"/>
                  </a:lnTo>
                  <a:lnTo>
                    <a:pt x="618420" y="946447"/>
                  </a:lnTo>
                  <a:lnTo>
                    <a:pt x="660564" y="931986"/>
                  </a:lnTo>
                  <a:lnTo>
                    <a:pt x="700850" y="913846"/>
                  </a:lnTo>
                  <a:lnTo>
                    <a:pt x="739077" y="892230"/>
                  </a:lnTo>
                  <a:lnTo>
                    <a:pt x="775041" y="867339"/>
                  </a:lnTo>
                  <a:lnTo>
                    <a:pt x="808540" y="839377"/>
                  </a:lnTo>
                  <a:lnTo>
                    <a:pt x="839373" y="808545"/>
                  </a:lnTo>
                  <a:lnTo>
                    <a:pt x="867336" y="775046"/>
                  </a:lnTo>
                  <a:lnTo>
                    <a:pt x="892227" y="739082"/>
                  </a:lnTo>
                  <a:lnTo>
                    <a:pt x="913844" y="700856"/>
                  </a:lnTo>
                  <a:lnTo>
                    <a:pt x="931984" y="660569"/>
                  </a:lnTo>
                  <a:lnTo>
                    <a:pt x="946446" y="618424"/>
                  </a:lnTo>
                  <a:lnTo>
                    <a:pt x="957026" y="574624"/>
                  </a:lnTo>
                  <a:lnTo>
                    <a:pt x="963522" y="529371"/>
                  </a:lnTo>
                  <a:lnTo>
                    <a:pt x="965733" y="482866"/>
                  </a:lnTo>
                  <a:lnTo>
                    <a:pt x="963522" y="436364"/>
                  </a:lnTo>
                  <a:lnTo>
                    <a:pt x="957026" y="391112"/>
                  </a:lnTo>
                  <a:lnTo>
                    <a:pt x="946446" y="347313"/>
                  </a:lnTo>
                  <a:lnTo>
                    <a:pt x="931984" y="305169"/>
                  </a:lnTo>
                  <a:lnTo>
                    <a:pt x="913844" y="264882"/>
                  </a:lnTo>
                  <a:lnTo>
                    <a:pt x="892227" y="226656"/>
                  </a:lnTo>
                  <a:lnTo>
                    <a:pt x="867336" y="190692"/>
                  </a:lnTo>
                  <a:lnTo>
                    <a:pt x="839373" y="157192"/>
                  </a:lnTo>
                  <a:lnTo>
                    <a:pt x="808540" y="126360"/>
                  </a:lnTo>
                  <a:lnTo>
                    <a:pt x="775041" y="98397"/>
                  </a:lnTo>
                  <a:lnTo>
                    <a:pt x="739077" y="73506"/>
                  </a:lnTo>
                  <a:lnTo>
                    <a:pt x="700850" y="51889"/>
                  </a:lnTo>
                  <a:lnTo>
                    <a:pt x="660564" y="33748"/>
                  </a:lnTo>
                  <a:lnTo>
                    <a:pt x="618420" y="19287"/>
                  </a:lnTo>
                  <a:lnTo>
                    <a:pt x="574621" y="8707"/>
                  </a:lnTo>
                  <a:lnTo>
                    <a:pt x="529369" y="2210"/>
                  </a:lnTo>
                  <a:lnTo>
                    <a:pt x="482866" y="0"/>
                  </a:lnTo>
                  <a:lnTo>
                    <a:pt x="436364" y="2210"/>
                  </a:lnTo>
                  <a:lnTo>
                    <a:pt x="391112" y="8707"/>
                  </a:lnTo>
                  <a:lnTo>
                    <a:pt x="347313" y="19287"/>
                  </a:lnTo>
                  <a:lnTo>
                    <a:pt x="305169" y="33748"/>
                  </a:lnTo>
                  <a:lnTo>
                    <a:pt x="264882" y="51889"/>
                  </a:lnTo>
                  <a:lnTo>
                    <a:pt x="226656" y="73506"/>
                  </a:lnTo>
                  <a:lnTo>
                    <a:pt x="190692" y="98397"/>
                  </a:lnTo>
                  <a:lnTo>
                    <a:pt x="157192" y="126360"/>
                  </a:lnTo>
                  <a:lnTo>
                    <a:pt x="126360" y="157192"/>
                  </a:lnTo>
                  <a:lnTo>
                    <a:pt x="98397" y="190692"/>
                  </a:lnTo>
                  <a:lnTo>
                    <a:pt x="73506" y="226656"/>
                  </a:lnTo>
                  <a:lnTo>
                    <a:pt x="51889" y="264882"/>
                  </a:lnTo>
                  <a:lnTo>
                    <a:pt x="33748" y="305169"/>
                  </a:lnTo>
                  <a:lnTo>
                    <a:pt x="19287" y="347313"/>
                  </a:lnTo>
                  <a:lnTo>
                    <a:pt x="8707" y="391112"/>
                  </a:lnTo>
                  <a:lnTo>
                    <a:pt x="2210" y="436364"/>
                  </a:lnTo>
                  <a:lnTo>
                    <a:pt x="0" y="482866"/>
                  </a:lnTo>
                  <a:lnTo>
                    <a:pt x="2210" y="529371"/>
                  </a:lnTo>
                  <a:lnTo>
                    <a:pt x="8707" y="574624"/>
                  </a:lnTo>
                  <a:lnTo>
                    <a:pt x="19287" y="618424"/>
                  </a:lnTo>
                  <a:lnTo>
                    <a:pt x="33748" y="660569"/>
                  </a:lnTo>
                  <a:lnTo>
                    <a:pt x="51889" y="700856"/>
                  </a:lnTo>
                  <a:lnTo>
                    <a:pt x="73506" y="739082"/>
                  </a:lnTo>
                  <a:lnTo>
                    <a:pt x="98397" y="775046"/>
                  </a:lnTo>
                  <a:lnTo>
                    <a:pt x="126360" y="808545"/>
                  </a:lnTo>
                  <a:lnTo>
                    <a:pt x="157192" y="839377"/>
                  </a:lnTo>
                  <a:lnTo>
                    <a:pt x="190692" y="867339"/>
                  </a:lnTo>
                  <a:lnTo>
                    <a:pt x="226656" y="892230"/>
                  </a:lnTo>
                  <a:lnTo>
                    <a:pt x="264882" y="913846"/>
                  </a:lnTo>
                  <a:lnTo>
                    <a:pt x="305169" y="931986"/>
                  </a:lnTo>
                  <a:lnTo>
                    <a:pt x="347313" y="946447"/>
                  </a:lnTo>
                  <a:lnTo>
                    <a:pt x="391112" y="957026"/>
                  </a:lnTo>
                  <a:lnTo>
                    <a:pt x="436364" y="963523"/>
                  </a:lnTo>
                  <a:lnTo>
                    <a:pt x="482866" y="965733"/>
                  </a:lnTo>
                  <a:close/>
                </a:path>
              </a:pathLst>
            </a:custGeom>
            <a:ln w="15455">
              <a:solidFill>
                <a:srgbClr val="023758"/>
              </a:solidFill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</p:grpSp>
      <p:sp>
        <p:nvSpPr>
          <p:cNvPr id="47" name="Prostokąt 46">
            <a:extLst>
              <a:ext uri="{FF2B5EF4-FFF2-40B4-BE49-F238E27FC236}">
                <a16:creationId xmlns:a16="http://schemas.microsoft.com/office/drawing/2014/main" id="{0DBC1AE4-BC9C-DC69-CD54-83EC84392A28}"/>
              </a:ext>
            </a:extLst>
          </p:cNvPr>
          <p:cNvSpPr/>
          <p:nvPr/>
        </p:nvSpPr>
        <p:spPr>
          <a:xfrm>
            <a:off x="970935" y="1573017"/>
            <a:ext cx="64613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>
              <a:spcBef>
                <a:spcPts val="75"/>
              </a:spcBef>
            </a:pPr>
            <a:r>
              <a:rPr lang="pl-PL" sz="1200" b="1" dirty="0">
                <a:solidFill>
                  <a:srgbClr val="008C91"/>
                </a:solidFill>
                <a:latin typeface="Lato" panose="020F0502020204030203" pitchFamily="34" charset="-18"/>
              </a:rPr>
              <a:t>Przewidywalność kosztów </a:t>
            </a:r>
            <a:r>
              <a:rPr lang="pl-PL" sz="1200" dirty="0">
                <a:solidFill>
                  <a:srgbClr val="008C91"/>
                </a:solidFill>
                <a:latin typeface="Lato" panose="020F0502020204030203" pitchFamily="34" charset="-18"/>
              </a:rPr>
              <a:t>: stałe raty pozwalają lepiej planować budżet</a:t>
            </a:r>
          </a:p>
        </p:txBody>
      </p:sp>
      <p:sp>
        <p:nvSpPr>
          <p:cNvPr id="48" name="Prostokąt 47">
            <a:extLst>
              <a:ext uri="{FF2B5EF4-FFF2-40B4-BE49-F238E27FC236}">
                <a16:creationId xmlns:a16="http://schemas.microsoft.com/office/drawing/2014/main" id="{71EE9DA9-D124-4121-F07F-B6472F57CECE}"/>
              </a:ext>
            </a:extLst>
          </p:cNvPr>
          <p:cNvSpPr/>
          <p:nvPr/>
        </p:nvSpPr>
        <p:spPr>
          <a:xfrm>
            <a:off x="1451401" y="2265549"/>
            <a:ext cx="7494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>
              <a:spcBef>
                <a:spcPts val="75"/>
              </a:spcBef>
            </a:pPr>
            <a:r>
              <a:rPr lang="pl-PL" sz="1200" b="1" dirty="0">
                <a:solidFill>
                  <a:srgbClr val="008C91"/>
                </a:solidFill>
                <a:latin typeface="Lato" panose="020F0502020204030203" pitchFamily="34" charset="-18"/>
              </a:rPr>
              <a:t>Dostęp do nowoczesnych pojazdów : </a:t>
            </a:r>
            <a:r>
              <a:rPr lang="pl-PL" sz="1200" dirty="0">
                <a:solidFill>
                  <a:srgbClr val="008C91"/>
                </a:solidFill>
                <a:latin typeface="Lato" panose="020F0502020204030203" pitchFamily="34" charset="-18"/>
              </a:rPr>
              <a:t>korzystanie z modeli , wyposażonych w nowoczesne technologie i systemy bezpieczeństwa </a:t>
            </a:r>
          </a:p>
        </p:txBody>
      </p:sp>
      <p:sp>
        <p:nvSpPr>
          <p:cNvPr id="49" name="Prostokąt 48">
            <a:extLst>
              <a:ext uri="{FF2B5EF4-FFF2-40B4-BE49-F238E27FC236}">
                <a16:creationId xmlns:a16="http://schemas.microsoft.com/office/drawing/2014/main" id="{58886A94-8DAC-5133-EAE6-094456CEEB45}"/>
              </a:ext>
            </a:extLst>
          </p:cNvPr>
          <p:cNvSpPr/>
          <p:nvPr/>
        </p:nvSpPr>
        <p:spPr>
          <a:xfrm>
            <a:off x="1657382" y="901658"/>
            <a:ext cx="64613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>
              <a:spcBef>
                <a:spcPts val="75"/>
              </a:spcBef>
            </a:pPr>
            <a:r>
              <a:rPr lang="pl-PL" sz="1200" b="1" dirty="0">
                <a:solidFill>
                  <a:srgbClr val="008C91"/>
                </a:solidFill>
                <a:latin typeface="Lato" panose="020F0502020204030203" pitchFamily="34" charset="-18"/>
              </a:rPr>
              <a:t>Brak dużych wydatków początkowych </a:t>
            </a:r>
            <a:r>
              <a:rPr lang="pl-PL" sz="1200" dirty="0">
                <a:solidFill>
                  <a:srgbClr val="008C91"/>
                </a:solidFill>
                <a:latin typeface="Lato" panose="020F0502020204030203" pitchFamily="34" charset="-18"/>
              </a:rPr>
              <a:t>; nie trzeba angażować własnych środków OW od 0 zł</a:t>
            </a:r>
          </a:p>
        </p:txBody>
      </p:sp>
      <p:sp>
        <p:nvSpPr>
          <p:cNvPr id="50" name="Prostokąt 49">
            <a:extLst>
              <a:ext uri="{FF2B5EF4-FFF2-40B4-BE49-F238E27FC236}">
                <a16:creationId xmlns:a16="http://schemas.microsoft.com/office/drawing/2014/main" id="{8E9C0257-DA84-568B-FAA0-00D4BA5A42AE}"/>
              </a:ext>
            </a:extLst>
          </p:cNvPr>
          <p:cNvSpPr/>
          <p:nvPr/>
        </p:nvSpPr>
        <p:spPr>
          <a:xfrm>
            <a:off x="-662868" y="3977647"/>
            <a:ext cx="64613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ctr">
              <a:spcBef>
                <a:spcPts val="75"/>
              </a:spcBef>
            </a:pPr>
            <a:r>
              <a:rPr lang="pl-PL" sz="1200" b="1" dirty="0">
                <a:solidFill>
                  <a:srgbClr val="008C91"/>
                </a:solidFill>
                <a:latin typeface="Lato" panose="020F0502020204030203" pitchFamily="34" charset="-18"/>
              </a:rPr>
              <a:t>Kompleksowa obsługa</a:t>
            </a:r>
          </a:p>
        </p:txBody>
      </p:sp>
    </p:spTree>
    <p:extLst>
      <p:ext uri="{BB962C8B-B14F-4D97-AF65-F5344CB8AC3E}">
        <p14:creationId xmlns:p14="http://schemas.microsoft.com/office/powerpoint/2010/main" val="67387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7" grpId="0"/>
      <p:bldP spid="48" grpId="0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DAE87-3BB5-C128-6B67-CF43500ED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GLE 300 d 4MATIC">
            <a:extLst>
              <a:ext uri="{FF2B5EF4-FFF2-40B4-BE49-F238E27FC236}">
                <a16:creationId xmlns:a16="http://schemas.microsoft.com/office/drawing/2014/main" id="{B9101EE2-850A-0B28-A35C-8B3229A765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E2212F0-CE16-80B5-4B85-A8A6DAA3FE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000"/>
          <a:stretch/>
        </p:blipFill>
        <p:spPr>
          <a:xfrm>
            <a:off x="5164714" y="750293"/>
            <a:ext cx="3376613" cy="1914525"/>
          </a:xfrm>
          <a:prstGeom prst="rect">
            <a:avLst/>
          </a:prstGeom>
        </p:spPr>
      </p:pic>
      <p:sp>
        <p:nvSpPr>
          <p:cNvPr id="5" name="Symbol zastępczy tekstu 1">
            <a:extLst>
              <a:ext uri="{FF2B5EF4-FFF2-40B4-BE49-F238E27FC236}">
                <a16:creationId xmlns:a16="http://schemas.microsoft.com/office/drawing/2014/main" id="{4B420F88-7CC5-7B5C-86BD-8896EE9BEEA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47135" y="278364"/>
            <a:ext cx="7494192" cy="279310"/>
          </a:xfrm>
        </p:spPr>
        <p:txBody>
          <a:bodyPr/>
          <a:lstStyle/>
          <a:p>
            <a:r>
              <a:rPr lang="pl-PL" dirty="0"/>
              <a:t>Jazdy testowe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73190C6-A614-4763-2E84-4BDC7612D4B9}"/>
              </a:ext>
            </a:extLst>
          </p:cNvPr>
          <p:cNvSpPr txBox="1"/>
          <p:nvPr/>
        </p:nvSpPr>
        <p:spPr>
          <a:xfrm>
            <a:off x="989635" y="1001354"/>
            <a:ext cx="626190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dirty="0">
                <a:solidFill>
                  <a:srgbClr val="00B0F0"/>
                </a:solidFill>
                <a:latin typeface="Lato" panose="020F0502020204030203" pitchFamily="34" charset="-18"/>
              </a:rPr>
              <a:t>BMW i7 x Drive60 Sedan</a:t>
            </a:r>
          </a:p>
          <a:p>
            <a:r>
              <a:rPr lang="pl-PL" sz="1800" b="1" dirty="0">
                <a:solidFill>
                  <a:srgbClr val="00354B"/>
                </a:solidFill>
                <a:latin typeface="Lato" panose="020F0502020204030203" pitchFamily="34" charset="-18"/>
              </a:rPr>
              <a:t>106,7 kWh / 544 KM</a:t>
            </a:r>
          </a:p>
          <a:p>
            <a:endParaRPr lang="pl-PL" sz="1800" b="1" dirty="0">
              <a:solidFill>
                <a:srgbClr val="00354B"/>
              </a:solidFill>
              <a:latin typeface="Lato" panose="020F0502020204030203" pitchFamily="34" charset="-18"/>
            </a:endParaRPr>
          </a:p>
          <a:p>
            <a:r>
              <a:rPr lang="pl-PL" sz="1800" b="1" dirty="0">
                <a:solidFill>
                  <a:srgbClr val="00354B"/>
                </a:solidFill>
                <a:latin typeface="Lato" panose="020F0502020204030203" pitchFamily="34" charset="-18"/>
              </a:rPr>
              <a:t>Rata od : </a:t>
            </a:r>
            <a:r>
              <a:rPr lang="pl-PL" sz="1800" b="1" dirty="0">
                <a:solidFill>
                  <a:srgbClr val="008C91"/>
                </a:solidFill>
                <a:latin typeface="Lato" panose="020F0502020204030203" pitchFamily="34" charset="-18"/>
              </a:rPr>
              <a:t>8 907 zł netto</a:t>
            </a:r>
          </a:p>
          <a:p>
            <a:r>
              <a:rPr lang="pl-PL" sz="1400" dirty="0">
                <a:solidFill>
                  <a:srgbClr val="00354B"/>
                </a:solidFill>
                <a:latin typeface="Lato" panose="020F0502020204030203" pitchFamily="34" charset="-18"/>
              </a:rPr>
              <a:t>OW 10%, 48 m-</a:t>
            </a:r>
            <a:r>
              <a:rPr lang="pl-PL" sz="1400" dirty="0" err="1">
                <a:solidFill>
                  <a:srgbClr val="00354B"/>
                </a:solidFill>
                <a:latin typeface="Lato" panose="020F0502020204030203" pitchFamily="34" charset="-18"/>
              </a:rPr>
              <a:t>cy</a:t>
            </a:r>
            <a:endParaRPr lang="pl-PL" sz="1400" dirty="0">
              <a:solidFill>
                <a:srgbClr val="FF0000"/>
              </a:solidFill>
              <a:latin typeface="Lato" panose="020F0502020204030203" pitchFamily="34" charset="-18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1C50E19-98F6-60A0-2889-5C7F608500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309"/>
          <a:stretch/>
        </p:blipFill>
        <p:spPr>
          <a:xfrm>
            <a:off x="5164714" y="2664818"/>
            <a:ext cx="3153109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6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 descr="GLE 300 d 4MAT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338B49E-9973-EB8B-3076-49EB29B9A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401" y="1354893"/>
            <a:ext cx="3501562" cy="3723408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E282F0BD-34B6-6903-562C-97DD9AD68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502" y="1235884"/>
            <a:ext cx="3651577" cy="3907616"/>
          </a:xfrm>
          <a:prstGeom prst="rect">
            <a:avLst/>
          </a:prstGeom>
        </p:spPr>
      </p:pic>
      <p:sp>
        <p:nvSpPr>
          <p:cNvPr id="3" name="Symbol zastępczy tekstu 1">
            <a:extLst>
              <a:ext uri="{FF2B5EF4-FFF2-40B4-BE49-F238E27FC236}">
                <a16:creationId xmlns:a16="http://schemas.microsoft.com/office/drawing/2014/main" id="{DC6E96D4-F39D-5097-740D-9C8598F1BE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047135" y="278364"/>
            <a:ext cx="7494192" cy="279310"/>
          </a:xfrm>
        </p:spPr>
        <p:txBody>
          <a:bodyPr/>
          <a:lstStyle/>
          <a:p>
            <a:r>
              <a:rPr lang="pl-PL" dirty="0"/>
              <a:t>Jazdy testowe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613FD19B-657C-3AA5-6B2D-7F8F7DFC9642}"/>
              </a:ext>
            </a:extLst>
          </p:cNvPr>
          <p:cNvSpPr txBox="1"/>
          <p:nvPr/>
        </p:nvSpPr>
        <p:spPr>
          <a:xfrm>
            <a:off x="1010975" y="708562"/>
            <a:ext cx="37832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800" b="1" dirty="0">
                <a:solidFill>
                  <a:srgbClr val="00B0F0"/>
                </a:solidFill>
                <a:latin typeface="Lato" panose="020F0502020204030203" pitchFamily="34" charset="-18"/>
              </a:rPr>
              <a:t>MINI </a:t>
            </a:r>
            <a:r>
              <a:rPr lang="pl-PL" sz="1800" b="1" dirty="0" err="1">
                <a:solidFill>
                  <a:srgbClr val="00B0F0"/>
                </a:solidFill>
                <a:latin typeface="Lato" panose="020F0502020204030203" pitchFamily="34" charset="-18"/>
              </a:rPr>
              <a:t>Aceman</a:t>
            </a:r>
            <a:r>
              <a:rPr lang="pl-PL" sz="1800" b="1" dirty="0">
                <a:solidFill>
                  <a:srgbClr val="00B0F0"/>
                </a:solidFill>
                <a:latin typeface="Lato" panose="020F0502020204030203" pitchFamily="34" charset="-18"/>
              </a:rPr>
              <a:t> E Classic</a:t>
            </a:r>
            <a:endParaRPr lang="pl-PL" sz="1800" b="1" dirty="0">
              <a:solidFill>
                <a:srgbClr val="00354B"/>
              </a:solidFill>
              <a:latin typeface="Lato" panose="020F0502020204030203" pitchFamily="34" charset="-18"/>
            </a:endParaRPr>
          </a:p>
          <a:p>
            <a:r>
              <a:rPr lang="pl-PL" sz="1800" b="1" dirty="0">
                <a:solidFill>
                  <a:srgbClr val="00354B"/>
                </a:solidFill>
                <a:latin typeface="Lato" panose="020F0502020204030203" pitchFamily="34" charset="-18"/>
              </a:rPr>
              <a:t>Rata od : </a:t>
            </a:r>
            <a:r>
              <a:rPr lang="pl-PL" sz="1800" b="1" dirty="0">
                <a:solidFill>
                  <a:srgbClr val="008C91"/>
                </a:solidFill>
                <a:latin typeface="Lato" panose="020F0502020204030203" pitchFamily="34" charset="-18"/>
              </a:rPr>
              <a:t>2 271 zł netto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E1C562E-3423-0D9B-4AA5-84A9D1FA2E83}"/>
              </a:ext>
            </a:extLst>
          </p:cNvPr>
          <p:cNvSpPr txBox="1"/>
          <p:nvPr/>
        </p:nvSpPr>
        <p:spPr>
          <a:xfrm>
            <a:off x="4849362" y="708562"/>
            <a:ext cx="37832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800" b="1" dirty="0">
                <a:solidFill>
                  <a:srgbClr val="00B0F0"/>
                </a:solidFill>
                <a:latin typeface="Lato" panose="020F0502020204030203" pitchFamily="34" charset="-18"/>
              </a:rPr>
              <a:t>Nissan </a:t>
            </a:r>
            <a:r>
              <a:rPr lang="pl-PL" sz="1800" b="1" dirty="0" err="1">
                <a:solidFill>
                  <a:srgbClr val="00B0F0"/>
                </a:solidFill>
                <a:latin typeface="Lato" panose="020F0502020204030203" pitchFamily="34" charset="-18"/>
              </a:rPr>
              <a:t>Ariya</a:t>
            </a:r>
            <a:endParaRPr lang="pl-PL" sz="1800" b="1" dirty="0">
              <a:solidFill>
                <a:srgbClr val="00354B"/>
              </a:solidFill>
              <a:latin typeface="Lato" panose="020F0502020204030203" pitchFamily="34" charset="-18"/>
            </a:endParaRPr>
          </a:p>
          <a:p>
            <a:r>
              <a:rPr lang="pl-PL" sz="1800" b="1">
                <a:solidFill>
                  <a:srgbClr val="00354B"/>
                </a:solidFill>
                <a:latin typeface="Lato" panose="020F0502020204030203" pitchFamily="34" charset="-18"/>
              </a:rPr>
              <a:t>Rata od : </a:t>
            </a:r>
            <a:r>
              <a:rPr lang="pl-PL" sz="1800" b="1" dirty="0">
                <a:solidFill>
                  <a:srgbClr val="008C91"/>
                </a:solidFill>
                <a:latin typeface="Lato" panose="020F0502020204030203" pitchFamily="34" charset="-18"/>
              </a:rPr>
              <a:t>999 zł netto</a:t>
            </a:r>
          </a:p>
        </p:txBody>
      </p:sp>
    </p:spTree>
    <p:extLst>
      <p:ext uri="{BB962C8B-B14F-4D97-AF65-F5344CB8AC3E}">
        <p14:creationId xmlns:p14="http://schemas.microsoft.com/office/powerpoint/2010/main" val="304752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5" y="3490623"/>
            <a:ext cx="488319" cy="488319"/>
          </a:xfrm>
          <a:prstGeom prst="rect">
            <a:avLst/>
          </a:prstGeom>
        </p:spPr>
      </p:pic>
      <p:sp>
        <p:nvSpPr>
          <p:cNvPr id="7" name="Symbol zastępczy tekstu 5"/>
          <p:cNvSpPr txBox="1">
            <a:spLocks/>
          </p:cNvSpPr>
          <p:nvPr/>
        </p:nvSpPr>
        <p:spPr>
          <a:xfrm>
            <a:off x="889254" y="311256"/>
            <a:ext cx="7494192" cy="279310"/>
          </a:xfrm>
          <a:prstGeom prst="rect">
            <a:avLst/>
          </a:prstGeom>
          <a:noFill/>
        </p:spPr>
        <p:txBody>
          <a:bodyPr/>
          <a:lstStyle>
            <a:lvl1pPr marL="292219" indent="-292219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142" indent="-243516" algn="l" defTabSz="779252" rtl="0" eaLnBrk="1" latinLnBrk="0" hangingPunct="1">
              <a:spcBef>
                <a:spcPct val="20000"/>
              </a:spcBef>
              <a:buFont typeface="Arial" pitchFamily="34" charset="-18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4065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»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pl-PL" sz="1200" b="1" dirty="0">
                <a:solidFill>
                  <a:srgbClr val="00354B"/>
                </a:solidFill>
                <a:latin typeface="Lato" panose="020F0502020204030203" pitchFamily="34" charset="-18"/>
                <a:cs typeface="Calibri Light" panose="020F0302020204030204" pitchFamily="34" charset="0"/>
              </a:rPr>
              <a:t>Znajdziesz nas „w sieci”</a:t>
            </a:r>
            <a:endParaRPr lang="pl-PL" sz="1000" b="1" dirty="0">
              <a:solidFill>
                <a:srgbClr val="00354B"/>
              </a:solidFill>
              <a:latin typeface="Lato" panose="020F0502020204030203" pitchFamily="34" charset="-18"/>
              <a:cs typeface="Calibri Light" panose="020F0302020204030204" pitchFamily="34" charset="0"/>
            </a:endParaRPr>
          </a:p>
        </p:txBody>
      </p:sp>
      <p:sp>
        <p:nvSpPr>
          <p:cNvPr id="6" name="Symbol zastępczy numeru slajdu 4"/>
          <p:cNvSpPr txBox="1">
            <a:spLocks/>
          </p:cNvSpPr>
          <p:nvPr/>
        </p:nvSpPr>
        <p:spPr>
          <a:xfrm>
            <a:off x="6551418" y="4409672"/>
            <a:ext cx="2057400" cy="273844"/>
          </a:xfrm>
          <a:prstGeom prst="rect">
            <a:avLst/>
          </a:prstGeom>
          <a:noFill/>
        </p:spPr>
        <p:txBody>
          <a:bodyPr/>
          <a:lstStyle>
            <a:defPPr>
              <a:defRPr lang="pl-PL"/>
            </a:defPPr>
            <a:lvl1pPr marL="0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3E5BAE4-D948-4794-8D94-6398F678A6BF}" type="slidenum">
              <a:rPr lang="pl-PL" sz="700" smtClean="0">
                <a:solidFill>
                  <a:srgbClr val="00354B"/>
                </a:solidFill>
                <a:latin typeface="Lato" panose="020F0502020204030203" pitchFamily="34" charset="-18"/>
              </a:rPr>
              <a:pPr algn="r"/>
              <a:t>17</a:t>
            </a:fld>
            <a:endParaRPr lang="pl-PL" sz="700" dirty="0">
              <a:solidFill>
                <a:srgbClr val="00354B"/>
              </a:solidFill>
              <a:latin typeface="Lato" panose="020F0502020204030203" pitchFamily="34" charset="-18"/>
            </a:endParaRPr>
          </a:p>
        </p:txBody>
      </p:sp>
      <p:pic>
        <p:nvPicPr>
          <p:cNvPr id="8" name="Symbol zastępczy obrazu 3" descr="Obraz zawierający osoba, trzymający, wewnątrz, ręka&#10;&#10;Opis wygenerowany automatycznie">
            <a:extLst>
              <a:ext uri="{FF2B5EF4-FFF2-40B4-BE49-F238E27FC236}">
                <a16:creationId xmlns:a16="http://schemas.microsoft.com/office/drawing/2014/main" id="{F1317DB1-3440-43AA-9276-B9FF63A76C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" b="57"/>
          <a:stretch>
            <a:fillRect/>
          </a:stretch>
        </p:blipFill>
        <p:spPr>
          <a:xfrm>
            <a:off x="4794250" y="990599"/>
            <a:ext cx="3746690" cy="3426504"/>
          </a:xfrm>
          <a:prstGeom prst="rect">
            <a:avLst/>
          </a:prstGeom>
          <a:noFill/>
        </p:spPr>
      </p:pic>
      <p:sp>
        <p:nvSpPr>
          <p:cNvPr id="2" name="pole tekstowe 1"/>
          <p:cNvSpPr txBox="1"/>
          <p:nvPr/>
        </p:nvSpPr>
        <p:spPr>
          <a:xfrm>
            <a:off x="638682" y="2613737"/>
            <a:ext cx="3869908" cy="1950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u="sng" dirty="0">
                <a:solidFill>
                  <a:srgbClr val="008C91"/>
                </a:solidFill>
                <a:latin typeface="Lato" panose="020F0502020204030203" pitchFamily="34" charset="-18"/>
                <a:hlinkClick r:id="rId5"/>
              </a:rPr>
              <a:t>https://www.facebook.com/SamochodyMasterlease</a:t>
            </a: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u="sng" dirty="0">
                <a:solidFill>
                  <a:srgbClr val="008C91"/>
                </a:solidFill>
                <a:latin typeface="Lato" panose="020F0502020204030203" pitchFamily="34" charset="-18"/>
                <a:hlinkClick r:id="rId6"/>
              </a:rPr>
              <a:t>https://www.linkedin.com/company/grupamasterlease</a:t>
            </a: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u="sng" dirty="0">
                <a:solidFill>
                  <a:srgbClr val="008C91"/>
                </a:solidFill>
                <a:latin typeface="Lato" panose="020F0502020204030203" pitchFamily="34" charset="-18"/>
                <a:hlinkClick r:id="rId7"/>
              </a:rPr>
              <a:t>https://www.youtube.com/@samochodymasterlease</a:t>
            </a: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u="sng" dirty="0">
                <a:solidFill>
                  <a:srgbClr val="008C91"/>
                </a:solidFill>
                <a:latin typeface="Lato" panose="020F0502020204030203" pitchFamily="34" charset="-18"/>
                <a:hlinkClick r:id="rId8"/>
              </a:rPr>
              <a:t>https://www.instagram.com/samochodymasterlease/</a:t>
            </a:r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  <a:p>
            <a:endParaRPr lang="pl-PL" sz="1050" u="sng" dirty="0">
              <a:solidFill>
                <a:srgbClr val="008C91"/>
              </a:solidFill>
              <a:latin typeface="Lato" panose="020F0502020204030203" pitchFamily="34" charset="-18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38682" y="990599"/>
            <a:ext cx="2206053" cy="17889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dirty="0">
                <a:latin typeface="Lato" panose="020F0502020204030203" pitchFamily="34" charset="-18"/>
                <a:hlinkClick r:id="rId9"/>
              </a:rPr>
              <a:t>www.masterlease.pl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dirty="0">
                <a:latin typeface="Lato" panose="020F0502020204030203" pitchFamily="34" charset="-18"/>
                <a:hlinkClick r:id="rId9"/>
              </a:rPr>
              <a:t>www.masterrent24.pl</a:t>
            </a:r>
            <a:endParaRPr lang="pl-PL" sz="1050" dirty="0"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dirty="0">
                <a:latin typeface="Lato" panose="020F0502020204030203" pitchFamily="34" charset="-18"/>
                <a:hlinkClick r:id="rId10"/>
              </a:rPr>
              <a:t>www.masterbenefit.pl/system/</a:t>
            </a:r>
            <a:r>
              <a:rPr lang="pl-PL" sz="1050" dirty="0">
                <a:latin typeface="Lato" panose="020F0502020204030203" pitchFamily="34" charset="-18"/>
              </a:rPr>
              <a:t> </a:t>
            </a:r>
            <a:endParaRPr lang="pl-PL" sz="1050" dirty="0">
              <a:solidFill>
                <a:srgbClr val="FF7700"/>
              </a:solidFill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dirty="0">
                <a:latin typeface="Lato" panose="020F0502020204030203" pitchFamily="34" charset="-18"/>
                <a:hlinkClick r:id="rId11"/>
              </a:rPr>
              <a:t>www.master1.pl</a:t>
            </a:r>
            <a:endParaRPr lang="pl-PL" sz="1050" dirty="0">
              <a:latin typeface="Lato" panose="020F0502020204030203" pitchFamily="34" charset="-18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050" dirty="0">
                <a:latin typeface="Lato" panose="020F0502020204030203" pitchFamily="34" charset="-18"/>
                <a:hlinkClick r:id="rId12"/>
              </a:rPr>
              <a:t>www.automarket.pl</a:t>
            </a:r>
            <a:endParaRPr lang="pl-PL" sz="1050" dirty="0">
              <a:solidFill>
                <a:srgbClr val="003A5D"/>
              </a:solidFill>
              <a:latin typeface="Lato" panose="020F0502020204030203" pitchFamily="34" charset="-18"/>
            </a:endParaRPr>
          </a:p>
          <a:p>
            <a:pPr>
              <a:lnSpc>
                <a:spcPct val="150000"/>
              </a:lnSpc>
            </a:pPr>
            <a:br>
              <a:rPr lang="pl-PL" sz="1050" dirty="0">
                <a:latin typeface="Lato" panose="020F0502020204030203" pitchFamily="34" charset="-18"/>
              </a:rPr>
            </a:br>
            <a:endParaRPr lang="pl-PL" sz="1050" dirty="0">
              <a:solidFill>
                <a:srgbClr val="003A5D"/>
              </a:solidFill>
              <a:latin typeface="Lato" panose="020F0502020204030203" pitchFamily="34" charset="-18"/>
            </a:endParaRPr>
          </a:p>
        </p:txBody>
      </p:sp>
      <p:pic>
        <p:nvPicPr>
          <p:cNvPr id="11" name="Obraz 10" descr="GeekSVGs"/>
          <p:cNvPicPr>
            <a:picLocks noChangeAspect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81" y="1409120"/>
            <a:ext cx="397306" cy="397306"/>
          </a:xfrm>
          <a:prstGeom prst="rect">
            <a:avLst/>
          </a:prstGeom>
          <a:noFill/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69" y="2645897"/>
            <a:ext cx="296223" cy="296223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69" y="3135497"/>
            <a:ext cx="296223" cy="296223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69" y="4037845"/>
            <a:ext cx="307778" cy="30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6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1">
            <a:extLst>
              <a:ext uri="{FF2B5EF4-FFF2-40B4-BE49-F238E27FC236}">
                <a16:creationId xmlns:a16="http://schemas.microsoft.com/office/drawing/2014/main" id="{C7A28651-1A64-4923-A8B9-D2865518B871}"/>
              </a:ext>
            </a:extLst>
          </p:cNvPr>
          <p:cNvSpPr txBox="1">
            <a:spLocks/>
          </p:cNvSpPr>
          <p:nvPr/>
        </p:nvSpPr>
        <p:spPr>
          <a:xfrm>
            <a:off x="619200" y="3708841"/>
            <a:ext cx="8281987" cy="297927"/>
          </a:xfrm>
          <a:prstGeom prst="rect">
            <a:avLst/>
          </a:prstGeom>
        </p:spPr>
        <p:txBody>
          <a:bodyPr lIns="68580" tIns="34290" rIns="68580" bIns="34290"/>
          <a:lstStyle>
            <a:defPPr>
              <a:defRPr lang="pl-PL"/>
            </a:defPPr>
            <a:lvl1pPr marL="0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626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252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878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503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8129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755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381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7007" algn="l" defTabSz="779252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800" dirty="0">
                <a:solidFill>
                  <a:srgbClr val="00354B"/>
                </a:solidFill>
              </a:rPr>
              <a:t>Dziękujemy za uwagę</a:t>
            </a:r>
          </a:p>
          <a:p>
            <a:pPr algn="ctr"/>
            <a:r>
              <a:rPr lang="pl-PL" sz="1800" dirty="0">
                <a:solidFill>
                  <a:srgbClr val="00354B"/>
                </a:solidFill>
              </a:rPr>
              <a:t>Dyrektor Regionu Masterlease </a:t>
            </a:r>
          </a:p>
          <a:p>
            <a:pPr algn="ctr"/>
            <a:r>
              <a:rPr lang="pl-PL" sz="1800" dirty="0">
                <a:solidFill>
                  <a:srgbClr val="00354B"/>
                </a:solidFill>
              </a:rPr>
              <a:t>Renata Kurnyta-Kowalska </a:t>
            </a:r>
          </a:p>
          <a:p>
            <a:endParaRPr lang="pl-PL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64080" cy="280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20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ymbol zastępczy tekstu 9"/>
          <p:cNvSpPr>
            <a:spLocks noGrp="1"/>
          </p:cNvSpPr>
          <p:nvPr>
            <p:ph type="body" sz="quarter" idx="17"/>
          </p:nvPr>
        </p:nvSpPr>
        <p:spPr>
          <a:xfrm>
            <a:off x="1047135" y="278364"/>
            <a:ext cx="7494192" cy="279310"/>
          </a:xfrm>
        </p:spPr>
        <p:txBody>
          <a:bodyPr/>
          <a:lstStyle/>
          <a:p>
            <a:r>
              <a:rPr lang="pl-PL" sz="1400" dirty="0" err="1"/>
              <a:t>Masterlease</a:t>
            </a:r>
            <a:r>
              <a:rPr lang="pl-PL" sz="1400" dirty="0"/>
              <a:t> – Ekspert wynajmu długoterminowego samochodów</a:t>
            </a:r>
          </a:p>
        </p:txBody>
      </p:sp>
      <p:sp>
        <p:nvSpPr>
          <p:cNvPr id="29" name="Tytuł 1"/>
          <p:cNvSpPr txBox="1">
            <a:spLocks/>
          </p:cNvSpPr>
          <p:nvPr/>
        </p:nvSpPr>
        <p:spPr>
          <a:xfrm>
            <a:off x="0" y="1832373"/>
            <a:ext cx="7886700" cy="384721"/>
          </a:xfrm>
          <a:prstGeom prst="rect">
            <a:avLst/>
          </a:prstGeom>
        </p:spPr>
        <p:txBody>
          <a:bodyPr/>
          <a:lstStyle>
            <a:lvl1pPr algn="ctr" defTabSz="779252" rtl="0" eaLnBrk="1" latinLnBrk="0" hangingPunct="1">
              <a:spcBef>
                <a:spcPct val="0"/>
              </a:spcBef>
              <a:buNone/>
              <a:defRPr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/>
              <a:t> </a:t>
            </a:r>
            <a:endParaRPr lang="pl-PL" dirty="0"/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DEF67CB1-2F04-4679-8638-BACAB3F39BB8}"/>
              </a:ext>
            </a:extLst>
          </p:cNvPr>
          <p:cNvSpPr txBox="1"/>
          <p:nvPr/>
        </p:nvSpPr>
        <p:spPr>
          <a:xfrm>
            <a:off x="256144" y="991278"/>
            <a:ext cx="4164853" cy="301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 defTabSz="779144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Clr>
                <a:srgbClr val="00354B"/>
              </a:buClr>
              <a:buFont typeface="Arial" panose="020B0604020202020204" pitchFamily="34" charset="0"/>
              <a:buChar char="•"/>
            </a:pPr>
            <a:r>
              <a:rPr lang="pl-PL" sz="1100" b="1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Masterlease</a:t>
            </a:r>
            <a:r>
              <a:rPr lang="pl-PL" sz="11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 to jeden z liderów rynku Car </a:t>
            </a:r>
            <a:r>
              <a:rPr lang="pl-PL" sz="1100" dirty="0" err="1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Fleet</a:t>
            </a:r>
            <a:r>
              <a:rPr lang="pl-PL" sz="11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 Management w Polsce </a:t>
            </a:r>
            <a:r>
              <a:rPr lang="pl-PL" sz="1100" b="1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(24,4 % udziału rynku )</a:t>
            </a:r>
          </a:p>
          <a:p>
            <a:pPr marL="171446" indent="-171446" defTabSz="779144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Clr>
                <a:srgbClr val="00354B"/>
              </a:buClr>
              <a:buFont typeface="Arial" panose="020B0604020202020204" pitchFamily="34" charset="0"/>
              <a:buChar char="•"/>
            </a:pPr>
            <a:r>
              <a:rPr lang="pl-PL" sz="11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Zarządzamy flotą ponad </a:t>
            </a:r>
            <a:r>
              <a:rPr lang="pl-PL" sz="1100" b="1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41 tys. samochodów </a:t>
            </a:r>
            <a:r>
              <a:rPr lang="pl-PL" sz="11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osobowych</a:t>
            </a:r>
            <a:endParaRPr lang="pl-PL" sz="1100" dirty="0">
              <a:solidFill>
                <a:srgbClr val="00354B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171446" indent="-171446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Clr>
                <a:srgbClr val="00354B"/>
              </a:buClr>
              <a:buFont typeface="Arial" panose="020B0604020202020204" pitchFamily="34" charset="0"/>
              <a:buChar char="•"/>
            </a:pPr>
            <a:r>
              <a:rPr lang="pl-PL" sz="110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Historia Grupy Masterlease to </a:t>
            </a:r>
            <a:r>
              <a:rPr lang="pl-PL" sz="1100" b="1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30 lat </a:t>
            </a:r>
            <a:r>
              <a:rPr lang="pl-PL" sz="110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wzrostu biznesu skupionego na zaspokajaniu potrzeb klientów związanych z samochodami.</a:t>
            </a:r>
          </a:p>
          <a:p>
            <a:pPr marL="171446" indent="-171446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Clr>
                <a:srgbClr val="00354B"/>
              </a:buClr>
              <a:buFont typeface="Arial" panose="020B0604020202020204" pitchFamily="34" charset="0"/>
              <a:buChar char="•"/>
            </a:pPr>
            <a:r>
              <a:rPr lang="pl-PL" sz="110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Jesteśmy częścią Grupy Kapitałowej </a:t>
            </a:r>
            <a:r>
              <a:rPr lang="pl-PL" sz="1100" b="1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PKO Banku Polskiego</a:t>
            </a:r>
            <a:endParaRPr lang="pl-PL" sz="1000" b="1" dirty="0">
              <a:solidFill>
                <a:srgbClr val="00354B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171446" indent="-171446">
              <a:lnSpc>
                <a:spcPct val="150000"/>
              </a:lnSpc>
              <a:spcBef>
                <a:spcPts val="900"/>
              </a:spcBef>
              <a:spcAft>
                <a:spcPts val="900"/>
              </a:spcAft>
              <a:buClr>
                <a:srgbClr val="00354B"/>
              </a:buClr>
              <a:buFont typeface="Arial" panose="020B0604020202020204" pitchFamily="34" charset="0"/>
              <a:buChar char="•"/>
            </a:pPr>
            <a:r>
              <a:rPr lang="pl-PL" sz="1100" dirty="0">
                <a:solidFill>
                  <a:srgbClr val="00354B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Posiadamy certyfikat</a:t>
            </a:r>
          </a:p>
        </p:txBody>
      </p:sp>
      <p:sp>
        <p:nvSpPr>
          <p:cNvPr id="32" name="Symbol zastępczy tekstu 2">
            <a:extLst>
              <a:ext uri="{FF2B5EF4-FFF2-40B4-BE49-F238E27FC236}">
                <a16:creationId xmlns:a16="http://schemas.microsoft.com/office/drawing/2014/main" id="{776BF80B-160C-473B-9F2F-0376C06D9F17}"/>
              </a:ext>
            </a:extLst>
          </p:cNvPr>
          <p:cNvSpPr txBox="1">
            <a:spLocks/>
          </p:cNvSpPr>
          <p:nvPr/>
        </p:nvSpPr>
        <p:spPr>
          <a:xfrm>
            <a:off x="1047730" y="298305"/>
            <a:ext cx="7493000" cy="279400"/>
          </a:xfrm>
          <a:prstGeom prst="rect">
            <a:avLst/>
          </a:prstGeom>
        </p:spPr>
        <p:txBody>
          <a:bodyPr/>
          <a:lstStyle>
            <a:lvl1pPr marL="292219" indent="-292219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142" indent="-243516" algn="l" defTabSz="779252" rtl="0" eaLnBrk="1" latinLnBrk="0" hangingPunct="1">
              <a:spcBef>
                <a:spcPct val="20000"/>
              </a:spcBef>
              <a:buFont typeface="Arial" pitchFamily="34" charset="-18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4065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»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dirty="0"/>
          </a:p>
        </p:txBody>
      </p:sp>
      <p:pic>
        <p:nvPicPr>
          <p:cNvPr id="33" name="Obraz 32" descr="Wycinek ekranu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" t="16469"/>
          <a:stretch/>
        </p:blipFill>
        <p:spPr>
          <a:xfrm>
            <a:off x="2040507" y="3636778"/>
            <a:ext cx="1559084" cy="515444"/>
          </a:xfrm>
          <a:prstGeom prst="rect">
            <a:avLst/>
          </a:prstGeom>
        </p:spPr>
      </p:pic>
      <p:pic>
        <p:nvPicPr>
          <p:cNvPr id="8" name="Obraz 7" descr="Obraz zawierający tekst, budynek, zewnętrzne, droga&#10;&#10;Opis wygenerowany automatycznie">
            <a:extLst>
              <a:ext uri="{FF2B5EF4-FFF2-40B4-BE49-F238E27FC236}">
                <a16:creationId xmlns:a16="http://schemas.microsoft.com/office/drawing/2014/main" id="{073AE0D1-83B4-4576-A9D3-0A8C4803DA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4440" y="991278"/>
            <a:ext cx="3746500" cy="342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55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sz="1400" dirty="0"/>
              <a:t>Razem tworzymy nową jakość rynku wynajmu w Polsce</a:t>
            </a:r>
          </a:p>
        </p:txBody>
      </p:sp>
      <p:pic>
        <p:nvPicPr>
          <p:cNvPr id="30" name="Obraz 29" descr="Obraz zawierający rysunek&#10;&#10;Opis wygenerowany automatycznie">
            <a:extLst>
              <a:ext uri="{FF2B5EF4-FFF2-40B4-BE49-F238E27FC236}">
                <a16:creationId xmlns:a16="http://schemas.microsoft.com/office/drawing/2014/main" id="{69A4A6B7-0C75-43F0-BAF6-9569E1E71A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51" y="983572"/>
            <a:ext cx="3671738" cy="1467417"/>
          </a:xfrm>
          <a:prstGeom prst="rect">
            <a:avLst/>
          </a:prstGeom>
        </p:spPr>
      </p:pic>
      <p:pic>
        <p:nvPicPr>
          <p:cNvPr id="31" name="Picture 2" descr="Znalezione obrazy dla zapytania pko leasing logo">
            <a:extLst>
              <a:ext uri="{FF2B5EF4-FFF2-40B4-BE49-F238E27FC236}">
                <a16:creationId xmlns:a16="http://schemas.microsoft.com/office/drawing/2014/main" id="{0231E8E8-7C75-4D64-A8A1-751F955B4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826" y="1120726"/>
            <a:ext cx="2090936" cy="97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Prostokąt 31">
            <a:extLst>
              <a:ext uri="{FF2B5EF4-FFF2-40B4-BE49-F238E27FC236}">
                <a16:creationId xmlns:a16="http://schemas.microsoft.com/office/drawing/2014/main" id="{EA1B23AF-61A1-4768-B814-60DF56E959AD}"/>
              </a:ext>
            </a:extLst>
          </p:cNvPr>
          <p:cNvSpPr/>
          <p:nvPr/>
        </p:nvSpPr>
        <p:spPr>
          <a:xfrm>
            <a:off x="554400" y="2694467"/>
            <a:ext cx="7986927" cy="1446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79163">
              <a:lnSpc>
                <a:spcPct val="150000"/>
              </a:lnSpc>
            </a:pPr>
            <a:r>
              <a:rPr lang="pl-PL" sz="10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Od czerwca 2019 właścicielem Grupy Masterlease jest PKO Leasing. </a:t>
            </a:r>
            <a:br>
              <a:rPr lang="pl-PL" sz="10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</a:br>
            <a:r>
              <a:rPr lang="pl-PL" sz="10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Jesteśmy więc częścią </a:t>
            </a:r>
            <a:r>
              <a:rPr lang="pl-PL" sz="1000" b="1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Grupy Kapitałowej PKO Banku Polskiego.</a:t>
            </a:r>
          </a:p>
          <a:p>
            <a:pPr defTabSz="779163">
              <a:lnSpc>
                <a:spcPct val="150000"/>
              </a:lnSpc>
            </a:pPr>
            <a:endParaRPr lang="pl-PL" sz="1000" dirty="0">
              <a:solidFill>
                <a:srgbClr val="00354B"/>
              </a:solidFill>
              <a:latin typeface="Lato"/>
            </a:endParaRPr>
          </a:p>
          <a:p>
            <a:pPr algn="just" defTabSz="779163">
              <a:lnSpc>
                <a:spcPct val="150000"/>
              </a:lnSpc>
            </a:pPr>
            <a:r>
              <a:rPr lang="pl-PL" sz="1000" b="1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Misją Masterlease </a:t>
            </a:r>
            <a:r>
              <a:rPr lang="pl-PL" sz="10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jest zapewnienie nieprzerwanej mobilności i dostępu do prostych i nowoczesnych usług związanych z finansowaniem i zarządzaniem samochodami dla firm, przedsiębiorców i klientów indywidualnych. Jesteśmy jednym z liderów rynku Car </a:t>
            </a:r>
            <a:r>
              <a:rPr lang="pl-PL" sz="1000" dirty="0" err="1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Fleet</a:t>
            </a:r>
            <a:r>
              <a:rPr lang="pl-PL" sz="1000" dirty="0">
                <a:solidFill>
                  <a:srgbClr val="00354B"/>
                </a:solidFill>
                <a:latin typeface="Lato"/>
                <a:ea typeface="Montserrat"/>
                <a:cs typeface="Calibri Light" panose="020F0302020204030204" pitchFamily="34" charset="0"/>
                <a:sym typeface="Montserrat"/>
              </a:rPr>
              <a:t> Management w Polsce. Zarządzamy flotą ponad 40 tys. samochodów osobowych, w tym flotą samochodów służbowych PKO Banku Polskiego i PKO Leasing.</a:t>
            </a:r>
            <a:endParaRPr lang="pl-PL" sz="1000" dirty="0">
              <a:solidFill>
                <a:srgbClr val="00354B"/>
              </a:solidFill>
              <a:highlight>
                <a:srgbClr val="FFFF00"/>
              </a:highlight>
              <a:latin typeface="Lato"/>
              <a:ea typeface="Montserrat"/>
              <a:cs typeface="Calibri Light" panose="020F0302020204030204" pitchFamily="34" charset="0"/>
              <a:sym typeface="Montserrat"/>
            </a:endParaRPr>
          </a:p>
        </p:txBody>
      </p:sp>
      <p:pic>
        <p:nvPicPr>
          <p:cNvPr id="37" name="Obraz 36" descr="Obraz zawierający znak, żywność, kufel&#10;&#10;Opis wygenerowany automatycznie">
            <a:extLst>
              <a:ext uri="{FF2B5EF4-FFF2-40B4-BE49-F238E27FC236}">
                <a16:creationId xmlns:a16="http://schemas.microsoft.com/office/drawing/2014/main" id="{A780028C-4359-405B-A7CE-B319A22EBD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135" y="1029587"/>
            <a:ext cx="1184886" cy="142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58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E5CFD9F4-1996-4645-9FA9-B7C0A1A7CB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sz="1400" dirty="0"/>
              <a:t>Nasze DNA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CE01CED-E67A-420A-95D1-8891C2D65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0191" y="1112061"/>
            <a:ext cx="3059459" cy="138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pl-PL" altLang="pl-PL" dirty="0">
                <a:solidFill>
                  <a:srgbClr val="27A8E1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NASZA MISJA</a:t>
            </a:r>
          </a:p>
          <a:p>
            <a:pPr eaLnBrk="1" hangingPunct="1"/>
            <a:r>
              <a:rPr lang="pl-PL" altLang="pl-PL" b="0" dirty="0">
                <a:solidFill>
                  <a:srgbClr val="003A5D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Nieprzerwana mobilność oraz dostęp do prostych, nowoczesnych usług związanych z finansowaniem i zarządzaniem samochodami</a:t>
            </a:r>
          </a:p>
          <a:p>
            <a:pPr algn="l" eaLnBrk="1" hangingPunct="1"/>
            <a:endParaRPr lang="pl-PL" altLang="pl-PL" b="0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endParaRPr lang="pl-PL" altLang="pl-PL" b="0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r>
              <a:rPr lang="pl-PL" altLang="pl-PL" dirty="0">
                <a:solidFill>
                  <a:srgbClr val="008C91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NASZA PASJA</a:t>
            </a:r>
          </a:p>
          <a:p>
            <a:pPr algn="l" eaLnBrk="1" hangingPunct="1"/>
            <a:r>
              <a:rPr lang="pl-PL" altLang="pl-PL" b="0" dirty="0">
                <a:solidFill>
                  <a:srgbClr val="003A5D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Nowoczesne produkty finansowania</a:t>
            </a:r>
          </a:p>
          <a:p>
            <a:pPr algn="l" eaLnBrk="1" hangingPunct="1"/>
            <a:endParaRPr lang="pl-PL" altLang="pl-PL" b="0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endParaRPr lang="pl-PL" altLang="pl-PL" b="0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r>
              <a:rPr lang="pl-PL" altLang="pl-PL" dirty="0">
                <a:solidFill>
                  <a:srgbClr val="4E395A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NASZA MIŁOŚĆ</a:t>
            </a:r>
          </a:p>
          <a:p>
            <a:pPr algn="l" eaLnBrk="1" hangingPunct="1"/>
            <a:r>
              <a:rPr lang="pl-PL" altLang="pl-PL" b="0" dirty="0">
                <a:solidFill>
                  <a:srgbClr val="003A5D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Motoryzacja</a:t>
            </a:r>
          </a:p>
          <a:p>
            <a:pPr algn="l" eaLnBrk="1" hangingPunct="1"/>
            <a:endParaRPr lang="pl-PL" altLang="pl-PL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endParaRPr lang="pl-PL" altLang="pl-PL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r>
              <a:rPr lang="pl-PL" altLang="pl-PL" dirty="0">
                <a:solidFill>
                  <a:srgbClr val="FF7700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JESTEŚMY DLA</a:t>
            </a:r>
          </a:p>
          <a:p>
            <a:pPr algn="l" eaLnBrk="1" hangingPunct="1"/>
            <a:r>
              <a:rPr lang="pl-PL" altLang="pl-PL" b="0" dirty="0">
                <a:solidFill>
                  <a:srgbClr val="003A5D"/>
                </a:solidFill>
                <a:latin typeface="Lato" panose="020F0502020204030203" pitchFamily="34" charset="-18"/>
                <a:ea typeface="Arial Unicode MS" pitchFamily="34" charset="-128"/>
                <a:cs typeface="Calibri Light" panose="020F0302020204030204" pitchFamily="34" charset="0"/>
              </a:rPr>
              <a:t>Firm, przedsiębiorstw i  Klientów indywidualnych, niezależnie od wielkości i struktury biznesu</a:t>
            </a:r>
          </a:p>
          <a:p>
            <a:pPr algn="l" eaLnBrk="1" hangingPunct="1"/>
            <a:endParaRPr lang="pl-PL" altLang="pl-PL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  <a:p>
            <a:pPr algn="l" eaLnBrk="1" hangingPunct="1"/>
            <a:endParaRPr lang="pl-PL" altLang="pl-PL" b="0" dirty="0">
              <a:solidFill>
                <a:srgbClr val="003A5D"/>
              </a:solidFill>
              <a:latin typeface="Lato" panose="020F0502020204030203" pitchFamily="34" charset="-18"/>
              <a:ea typeface="Arial Unicode MS" pitchFamily="34" charset="-128"/>
              <a:cs typeface="Calibri Light" panose="020F0302020204030204" pitchFamily="34" charset="0"/>
            </a:endParaRPr>
          </a:p>
        </p:txBody>
      </p:sp>
      <p:pic>
        <p:nvPicPr>
          <p:cNvPr id="8" name="Picture 5" descr="C:\Users\konradr\Desktop\ikony-11.png">
            <a:extLst>
              <a:ext uri="{FF2B5EF4-FFF2-40B4-BE49-F238E27FC236}">
                <a16:creationId xmlns:a16="http://schemas.microsoft.com/office/drawing/2014/main" id="{7527CE37-6402-4397-A588-4DB660088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17" y="3040836"/>
            <a:ext cx="569274" cy="56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konradr\Desktop\ikony-10.png">
            <a:extLst>
              <a:ext uri="{FF2B5EF4-FFF2-40B4-BE49-F238E27FC236}">
                <a16:creationId xmlns:a16="http://schemas.microsoft.com/office/drawing/2014/main" id="{01F1943B-3AAB-40E9-9B88-F9E945EEE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55" y="1112061"/>
            <a:ext cx="644236" cy="64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konradr\Desktop\present-12.png">
            <a:extLst>
              <a:ext uri="{FF2B5EF4-FFF2-40B4-BE49-F238E27FC236}">
                <a16:creationId xmlns:a16="http://schemas.microsoft.com/office/drawing/2014/main" id="{C5933840-7E0C-4341-B04A-9B787A1C6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9" y="2126231"/>
            <a:ext cx="677584" cy="67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konradr\Desktop\man.jpg">
            <a:extLst>
              <a:ext uri="{FF2B5EF4-FFF2-40B4-BE49-F238E27FC236}">
                <a16:creationId xmlns:a16="http://schemas.microsoft.com/office/drawing/2014/main" id="{CCF56404-5634-4DE5-8EE7-83A113357295}"/>
              </a:ext>
            </a:extLst>
          </p:cNvPr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0" b="4280"/>
          <a:stretch>
            <a:fillRect/>
          </a:stretch>
        </p:blipFill>
        <p:spPr bwMode="auto">
          <a:xfrm>
            <a:off x="4794250" y="990600"/>
            <a:ext cx="3746500" cy="342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object 20"/>
          <p:cNvGrpSpPr/>
          <p:nvPr/>
        </p:nvGrpSpPr>
        <p:grpSpPr>
          <a:xfrm>
            <a:off x="672239" y="3890169"/>
            <a:ext cx="526256" cy="526256"/>
            <a:chOff x="720599" y="1764000"/>
            <a:chExt cx="701675" cy="701675"/>
          </a:xfrm>
          <a:solidFill>
            <a:srgbClr val="003A5D"/>
          </a:solidFill>
        </p:grpSpPr>
        <p:sp>
          <p:nvSpPr>
            <p:cNvPr id="13" name="object 21"/>
            <p:cNvSpPr/>
            <p:nvPr/>
          </p:nvSpPr>
          <p:spPr>
            <a:xfrm>
              <a:off x="720599" y="1764000"/>
              <a:ext cx="701675" cy="701675"/>
            </a:xfrm>
            <a:custGeom>
              <a:avLst/>
              <a:gdLst/>
              <a:ahLst/>
              <a:cxnLst/>
              <a:rect l="l" t="t" r="r" b="b"/>
              <a:pathLst>
                <a:path w="701675" h="701675">
                  <a:moveTo>
                    <a:pt x="350735" y="0"/>
                  </a:moveTo>
                  <a:lnTo>
                    <a:pt x="303144" y="3201"/>
                  </a:lnTo>
                  <a:lnTo>
                    <a:pt x="257498" y="12529"/>
                  </a:lnTo>
                  <a:lnTo>
                    <a:pt x="214216" y="27563"/>
                  </a:lnTo>
                  <a:lnTo>
                    <a:pt x="173715" y="47886"/>
                  </a:lnTo>
                  <a:lnTo>
                    <a:pt x="136414" y="73081"/>
                  </a:lnTo>
                  <a:lnTo>
                    <a:pt x="102730" y="102730"/>
                  </a:lnTo>
                  <a:lnTo>
                    <a:pt x="73081" y="136414"/>
                  </a:lnTo>
                  <a:lnTo>
                    <a:pt x="47886" y="173715"/>
                  </a:lnTo>
                  <a:lnTo>
                    <a:pt x="27563" y="214216"/>
                  </a:lnTo>
                  <a:lnTo>
                    <a:pt x="12529" y="257498"/>
                  </a:lnTo>
                  <a:lnTo>
                    <a:pt x="3201" y="303144"/>
                  </a:lnTo>
                  <a:lnTo>
                    <a:pt x="0" y="350735"/>
                  </a:lnTo>
                  <a:lnTo>
                    <a:pt x="3201" y="398327"/>
                  </a:lnTo>
                  <a:lnTo>
                    <a:pt x="12529" y="443973"/>
                  </a:lnTo>
                  <a:lnTo>
                    <a:pt x="27563" y="487255"/>
                  </a:lnTo>
                  <a:lnTo>
                    <a:pt x="47886" y="527756"/>
                  </a:lnTo>
                  <a:lnTo>
                    <a:pt x="73081" y="565057"/>
                  </a:lnTo>
                  <a:lnTo>
                    <a:pt x="102730" y="598741"/>
                  </a:lnTo>
                  <a:lnTo>
                    <a:pt x="136414" y="628389"/>
                  </a:lnTo>
                  <a:lnTo>
                    <a:pt x="173715" y="653584"/>
                  </a:lnTo>
                  <a:lnTo>
                    <a:pt x="214216" y="673908"/>
                  </a:lnTo>
                  <a:lnTo>
                    <a:pt x="257498" y="688942"/>
                  </a:lnTo>
                  <a:lnTo>
                    <a:pt x="303144" y="698269"/>
                  </a:lnTo>
                  <a:lnTo>
                    <a:pt x="350735" y="701471"/>
                  </a:lnTo>
                  <a:lnTo>
                    <a:pt x="398327" y="698269"/>
                  </a:lnTo>
                  <a:lnTo>
                    <a:pt x="443973" y="688942"/>
                  </a:lnTo>
                  <a:lnTo>
                    <a:pt x="487255" y="673908"/>
                  </a:lnTo>
                  <a:lnTo>
                    <a:pt x="527756" y="653584"/>
                  </a:lnTo>
                  <a:lnTo>
                    <a:pt x="565057" y="628389"/>
                  </a:lnTo>
                  <a:lnTo>
                    <a:pt x="598741" y="598741"/>
                  </a:lnTo>
                  <a:lnTo>
                    <a:pt x="628389" y="565057"/>
                  </a:lnTo>
                  <a:lnTo>
                    <a:pt x="653584" y="527756"/>
                  </a:lnTo>
                  <a:lnTo>
                    <a:pt x="673908" y="487255"/>
                  </a:lnTo>
                  <a:lnTo>
                    <a:pt x="688942" y="443973"/>
                  </a:lnTo>
                  <a:lnTo>
                    <a:pt x="698269" y="398327"/>
                  </a:lnTo>
                  <a:lnTo>
                    <a:pt x="701471" y="350735"/>
                  </a:lnTo>
                  <a:lnTo>
                    <a:pt x="698269" y="303144"/>
                  </a:lnTo>
                  <a:lnTo>
                    <a:pt x="688942" y="257498"/>
                  </a:lnTo>
                  <a:lnTo>
                    <a:pt x="673908" y="214216"/>
                  </a:lnTo>
                  <a:lnTo>
                    <a:pt x="653584" y="173715"/>
                  </a:lnTo>
                  <a:lnTo>
                    <a:pt x="628389" y="136414"/>
                  </a:lnTo>
                  <a:lnTo>
                    <a:pt x="598741" y="102730"/>
                  </a:lnTo>
                  <a:lnTo>
                    <a:pt x="565057" y="73081"/>
                  </a:lnTo>
                  <a:lnTo>
                    <a:pt x="527756" y="47886"/>
                  </a:lnTo>
                  <a:lnTo>
                    <a:pt x="487255" y="27563"/>
                  </a:lnTo>
                  <a:lnTo>
                    <a:pt x="443973" y="12529"/>
                  </a:lnTo>
                  <a:lnTo>
                    <a:pt x="398327" y="3201"/>
                  </a:lnTo>
                  <a:lnTo>
                    <a:pt x="350735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defTabSz="685800"/>
              <a:endParaRPr sz="135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4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6203" y="2013455"/>
              <a:ext cx="197929" cy="190423"/>
            </a:xfrm>
            <a:prstGeom prst="rect">
              <a:avLst/>
            </a:prstGeom>
            <a:grpFill/>
          </p:spPr>
        </p:pic>
        <p:sp>
          <p:nvSpPr>
            <p:cNvPr id="15" name="object 23"/>
            <p:cNvSpPr/>
            <p:nvPr/>
          </p:nvSpPr>
          <p:spPr>
            <a:xfrm>
              <a:off x="835799" y="1854136"/>
              <a:ext cx="478790" cy="509270"/>
            </a:xfrm>
            <a:custGeom>
              <a:avLst/>
              <a:gdLst/>
              <a:ahLst/>
              <a:cxnLst/>
              <a:rect l="l" t="t" r="r" b="b"/>
              <a:pathLst>
                <a:path w="478790" h="509269">
                  <a:moveTo>
                    <a:pt x="398119" y="80949"/>
                  </a:moveTo>
                  <a:lnTo>
                    <a:pt x="362991" y="0"/>
                  </a:lnTo>
                  <a:lnTo>
                    <a:pt x="360095" y="1257"/>
                  </a:lnTo>
                  <a:lnTo>
                    <a:pt x="351942" y="6959"/>
                  </a:lnTo>
                  <a:lnTo>
                    <a:pt x="346773" y="15062"/>
                  </a:lnTo>
                  <a:lnTo>
                    <a:pt x="345008" y="24523"/>
                  </a:lnTo>
                  <a:lnTo>
                    <a:pt x="347078" y="34239"/>
                  </a:lnTo>
                  <a:lnTo>
                    <a:pt x="352653" y="47104"/>
                  </a:lnTo>
                  <a:lnTo>
                    <a:pt x="325894" y="34785"/>
                  </a:lnTo>
                  <a:lnTo>
                    <a:pt x="297865" y="25869"/>
                  </a:lnTo>
                  <a:lnTo>
                    <a:pt x="268909" y="20447"/>
                  </a:lnTo>
                  <a:lnTo>
                    <a:pt x="239356" y="18618"/>
                  </a:lnTo>
                  <a:lnTo>
                    <a:pt x="191173" y="23495"/>
                  </a:lnTo>
                  <a:lnTo>
                    <a:pt x="146278" y="37465"/>
                  </a:lnTo>
                  <a:lnTo>
                    <a:pt x="105625" y="59563"/>
                  </a:lnTo>
                  <a:lnTo>
                    <a:pt x="70180" y="88811"/>
                  </a:lnTo>
                  <a:lnTo>
                    <a:pt x="40932" y="124244"/>
                  </a:lnTo>
                  <a:lnTo>
                    <a:pt x="18834" y="164909"/>
                  </a:lnTo>
                  <a:lnTo>
                    <a:pt x="4864" y="209804"/>
                  </a:lnTo>
                  <a:lnTo>
                    <a:pt x="0" y="257987"/>
                  </a:lnTo>
                  <a:lnTo>
                    <a:pt x="1727" y="286664"/>
                  </a:lnTo>
                  <a:lnTo>
                    <a:pt x="6858" y="314896"/>
                  </a:lnTo>
                  <a:lnTo>
                    <a:pt x="15303" y="342277"/>
                  </a:lnTo>
                  <a:lnTo>
                    <a:pt x="26949" y="368414"/>
                  </a:lnTo>
                  <a:lnTo>
                    <a:pt x="28397" y="371208"/>
                  </a:lnTo>
                  <a:lnTo>
                    <a:pt x="49872" y="360032"/>
                  </a:lnTo>
                  <a:lnTo>
                    <a:pt x="48425" y="357225"/>
                  </a:lnTo>
                  <a:lnTo>
                    <a:pt x="37858" y="333641"/>
                  </a:lnTo>
                  <a:lnTo>
                    <a:pt x="30302" y="309181"/>
                  </a:lnTo>
                  <a:lnTo>
                    <a:pt x="25742" y="283933"/>
                  </a:lnTo>
                  <a:lnTo>
                    <a:pt x="24218" y="257987"/>
                  </a:lnTo>
                  <a:lnTo>
                    <a:pt x="29908" y="208724"/>
                  </a:lnTo>
                  <a:lnTo>
                    <a:pt x="46113" y="163461"/>
                  </a:lnTo>
                  <a:lnTo>
                    <a:pt x="71539" y="123507"/>
                  </a:lnTo>
                  <a:lnTo>
                    <a:pt x="104876" y="90170"/>
                  </a:lnTo>
                  <a:lnTo>
                    <a:pt x="144830" y="64744"/>
                  </a:lnTo>
                  <a:lnTo>
                    <a:pt x="190080" y="48539"/>
                  </a:lnTo>
                  <a:lnTo>
                    <a:pt x="239356" y="42837"/>
                  </a:lnTo>
                  <a:lnTo>
                    <a:pt x="267690" y="44716"/>
                  </a:lnTo>
                  <a:lnTo>
                    <a:pt x="295376" y="50266"/>
                  </a:lnTo>
                  <a:lnTo>
                    <a:pt x="322072" y="59410"/>
                  </a:lnTo>
                  <a:lnTo>
                    <a:pt x="347446" y="72034"/>
                  </a:lnTo>
                  <a:lnTo>
                    <a:pt x="322795" y="82867"/>
                  </a:lnTo>
                  <a:lnTo>
                    <a:pt x="318046" y="87757"/>
                  </a:lnTo>
                  <a:lnTo>
                    <a:pt x="313143" y="100241"/>
                  </a:lnTo>
                  <a:lnTo>
                    <a:pt x="313245" y="107048"/>
                  </a:lnTo>
                  <a:lnTo>
                    <a:pt x="317182" y="116078"/>
                  </a:lnTo>
                  <a:lnTo>
                    <a:pt x="398119" y="80949"/>
                  </a:lnTo>
                  <a:close/>
                </a:path>
                <a:path w="478790" h="509269">
                  <a:moveTo>
                    <a:pt x="478726" y="257987"/>
                  </a:moveTo>
                  <a:lnTo>
                    <a:pt x="469696" y="192709"/>
                  </a:lnTo>
                  <a:lnTo>
                    <a:pt x="443255" y="132537"/>
                  </a:lnTo>
                  <a:lnTo>
                    <a:pt x="441604" y="129857"/>
                  </a:lnTo>
                  <a:lnTo>
                    <a:pt x="420979" y="142544"/>
                  </a:lnTo>
                  <a:lnTo>
                    <a:pt x="422630" y="145237"/>
                  </a:lnTo>
                  <a:lnTo>
                    <a:pt x="436410" y="171513"/>
                  </a:lnTo>
                  <a:lnTo>
                    <a:pt x="446392" y="199339"/>
                  </a:lnTo>
                  <a:lnTo>
                    <a:pt x="452462" y="228282"/>
                  </a:lnTo>
                  <a:lnTo>
                    <a:pt x="454507" y="257987"/>
                  </a:lnTo>
                  <a:lnTo>
                    <a:pt x="448818" y="307251"/>
                  </a:lnTo>
                  <a:lnTo>
                    <a:pt x="432600" y="352513"/>
                  </a:lnTo>
                  <a:lnTo>
                    <a:pt x="407174" y="392468"/>
                  </a:lnTo>
                  <a:lnTo>
                    <a:pt x="373837" y="425805"/>
                  </a:lnTo>
                  <a:lnTo>
                    <a:pt x="333883" y="451231"/>
                  </a:lnTo>
                  <a:lnTo>
                    <a:pt x="288632" y="467448"/>
                  </a:lnTo>
                  <a:lnTo>
                    <a:pt x="239356" y="473138"/>
                  </a:lnTo>
                  <a:lnTo>
                    <a:pt x="208635" y="470954"/>
                  </a:lnTo>
                  <a:lnTo>
                    <a:pt x="178828" y="464489"/>
                  </a:lnTo>
                  <a:lnTo>
                    <a:pt x="150266" y="453847"/>
                  </a:lnTo>
                  <a:lnTo>
                    <a:pt x="123329" y="439153"/>
                  </a:lnTo>
                  <a:lnTo>
                    <a:pt x="142951" y="432587"/>
                  </a:lnTo>
                  <a:lnTo>
                    <a:pt x="151612" y="427685"/>
                  </a:lnTo>
                  <a:lnTo>
                    <a:pt x="157518" y="420103"/>
                  </a:lnTo>
                  <a:lnTo>
                    <a:pt x="160159" y="410857"/>
                  </a:lnTo>
                  <a:lnTo>
                    <a:pt x="159004" y="400989"/>
                  </a:lnTo>
                  <a:lnTo>
                    <a:pt x="158026" y="397979"/>
                  </a:lnTo>
                  <a:lnTo>
                    <a:pt x="74155" y="425399"/>
                  </a:lnTo>
                  <a:lnTo>
                    <a:pt x="101561" y="509270"/>
                  </a:lnTo>
                  <a:lnTo>
                    <a:pt x="110934" y="506209"/>
                  </a:lnTo>
                  <a:lnTo>
                    <a:pt x="116103" y="501777"/>
                  </a:lnTo>
                  <a:lnTo>
                    <a:pt x="122161" y="489826"/>
                  </a:lnTo>
                  <a:lnTo>
                    <a:pt x="122694" y="483031"/>
                  </a:lnTo>
                  <a:lnTo>
                    <a:pt x="116154" y="462978"/>
                  </a:lnTo>
                  <a:lnTo>
                    <a:pt x="145046" y="477850"/>
                  </a:lnTo>
                  <a:lnTo>
                    <a:pt x="175475" y="488607"/>
                  </a:lnTo>
                  <a:lnTo>
                    <a:pt x="207035" y="495147"/>
                  </a:lnTo>
                  <a:lnTo>
                    <a:pt x="239356" y="497357"/>
                  </a:lnTo>
                  <a:lnTo>
                    <a:pt x="287540" y="492480"/>
                  </a:lnTo>
                  <a:lnTo>
                    <a:pt x="332435" y="478510"/>
                  </a:lnTo>
                  <a:lnTo>
                    <a:pt x="373100" y="456425"/>
                  </a:lnTo>
                  <a:lnTo>
                    <a:pt x="408533" y="427164"/>
                  </a:lnTo>
                  <a:lnTo>
                    <a:pt x="437794" y="391731"/>
                  </a:lnTo>
                  <a:lnTo>
                    <a:pt x="459879" y="351066"/>
                  </a:lnTo>
                  <a:lnTo>
                    <a:pt x="473849" y="306171"/>
                  </a:lnTo>
                  <a:lnTo>
                    <a:pt x="478726" y="257987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 defTabSz="685800"/>
              <a:endParaRPr sz="1350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38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FF3E7090-46AB-4987-AE1A-A9001C735E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476" y="3002549"/>
            <a:ext cx="1311501" cy="558770"/>
          </a:xfrm>
          <a:prstGeom prst="rect">
            <a:avLst/>
          </a:prstGeom>
        </p:spPr>
      </p:pic>
      <p:pic>
        <p:nvPicPr>
          <p:cNvPr id="25" name="Obraz 24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D6C69DA8-67EC-12A1-774E-704BF586D6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502" y="1511339"/>
            <a:ext cx="1741011" cy="695798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E8208E3-B761-F940-8D10-DD8C7416A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136" y="1450969"/>
            <a:ext cx="3740058" cy="211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object 4"/>
          <p:cNvGrpSpPr/>
          <p:nvPr/>
        </p:nvGrpSpPr>
        <p:grpSpPr>
          <a:xfrm>
            <a:off x="2578235" y="1078874"/>
            <a:ext cx="1574676" cy="702316"/>
            <a:chOff x="1088842" y="2986704"/>
            <a:chExt cx="2010171" cy="514362"/>
          </a:xfrm>
        </p:grpSpPr>
        <p:sp>
          <p:nvSpPr>
            <p:cNvPr id="5" name="object 5"/>
            <p:cNvSpPr/>
            <p:nvPr/>
          </p:nvSpPr>
          <p:spPr>
            <a:xfrm>
              <a:off x="1088842" y="2986704"/>
              <a:ext cx="1341120" cy="0"/>
            </a:xfrm>
            <a:custGeom>
              <a:avLst/>
              <a:gdLst/>
              <a:ahLst/>
              <a:cxnLst/>
              <a:rect l="l" t="t" r="r" b="b"/>
              <a:pathLst>
                <a:path w="1341120">
                  <a:moveTo>
                    <a:pt x="0" y="0"/>
                  </a:moveTo>
                  <a:lnTo>
                    <a:pt x="1340612" y="0"/>
                  </a:lnTo>
                </a:path>
              </a:pathLst>
            </a:custGeom>
            <a:ln w="15240">
              <a:solidFill>
                <a:srgbClr val="8A8A8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2468187" y="3006201"/>
              <a:ext cx="548640" cy="458470"/>
            </a:xfrm>
            <a:custGeom>
              <a:avLst/>
              <a:gdLst/>
              <a:ahLst/>
              <a:cxnLst/>
              <a:rect l="l" t="t" r="r" b="b"/>
              <a:pathLst>
                <a:path w="548639" h="458470">
                  <a:moveTo>
                    <a:pt x="0" y="0"/>
                  </a:moveTo>
                  <a:lnTo>
                    <a:pt x="548157" y="458190"/>
                  </a:lnTo>
                </a:path>
              </a:pathLst>
            </a:custGeom>
            <a:ln w="15240">
              <a:solidFill>
                <a:srgbClr val="8A8A8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95611" y="3441743"/>
              <a:ext cx="103402" cy="59323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1848239" y="3338499"/>
            <a:ext cx="1581639" cy="876025"/>
            <a:chOff x="1088842" y="4854201"/>
            <a:chExt cx="2009692" cy="535074"/>
          </a:xfrm>
        </p:grpSpPr>
        <p:sp>
          <p:nvSpPr>
            <p:cNvPr id="15" name="object 15"/>
            <p:cNvSpPr/>
            <p:nvPr/>
          </p:nvSpPr>
          <p:spPr>
            <a:xfrm>
              <a:off x="1088842" y="5389275"/>
              <a:ext cx="1341120" cy="0"/>
            </a:xfrm>
            <a:custGeom>
              <a:avLst/>
              <a:gdLst/>
              <a:ahLst/>
              <a:cxnLst/>
              <a:rect l="l" t="t" r="r" b="b"/>
              <a:pathLst>
                <a:path w="1341120">
                  <a:moveTo>
                    <a:pt x="0" y="0"/>
                  </a:moveTo>
                  <a:lnTo>
                    <a:pt x="1340612" y="0"/>
                  </a:lnTo>
                </a:path>
              </a:pathLst>
            </a:custGeom>
            <a:ln w="15240">
              <a:solidFill>
                <a:srgbClr val="8A8A8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  <p:sp>
          <p:nvSpPr>
            <p:cNvPr id="16" name="object 16"/>
            <p:cNvSpPr/>
            <p:nvPr/>
          </p:nvSpPr>
          <p:spPr>
            <a:xfrm>
              <a:off x="2429961" y="4911587"/>
              <a:ext cx="586865" cy="470076"/>
            </a:xfrm>
            <a:custGeom>
              <a:avLst/>
              <a:gdLst/>
              <a:ahLst/>
              <a:cxnLst/>
              <a:rect l="l" t="t" r="r" b="b"/>
              <a:pathLst>
                <a:path w="548639" h="458470">
                  <a:moveTo>
                    <a:pt x="0" y="458190"/>
                  </a:moveTo>
                  <a:lnTo>
                    <a:pt x="548157" y="0"/>
                  </a:lnTo>
                </a:path>
              </a:pathLst>
            </a:custGeom>
            <a:ln w="15240">
              <a:solidFill>
                <a:srgbClr val="8A8A8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95612" y="4854201"/>
              <a:ext cx="102922" cy="54125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5942722" y="3338499"/>
            <a:ext cx="1474268" cy="890603"/>
            <a:chOff x="6703650" y="4854201"/>
            <a:chExt cx="1668573" cy="544611"/>
          </a:xfrm>
        </p:grpSpPr>
        <p:sp>
          <p:nvSpPr>
            <p:cNvPr id="20" name="object 20"/>
            <p:cNvSpPr/>
            <p:nvPr/>
          </p:nvSpPr>
          <p:spPr>
            <a:xfrm>
              <a:off x="7247397" y="5378076"/>
              <a:ext cx="1124826" cy="20736"/>
            </a:xfrm>
            <a:custGeom>
              <a:avLst/>
              <a:gdLst/>
              <a:ahLst/>
              <a:cxnLst/>
              <a:rect l="l" t="t" r="r" b="b"/>
              <a:pathLst>
                <a:path w="1084579">
                  <a:moveTo>
                    <a:pt x="1084452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8A8A8A"/>
              </a:solidFill>
              <a:prstDash val="dot"/>
            </a:ln>
          </p:spPr>
          <p:txBody>
            <a:bodyPr wrap="square" lIns="0" tIns="0" rIns="0" bIns="0" rtlCol="0" anchor="b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6762940" y="4911586"/>
              <a:ext cx="484456" cy="471524"/>
            </a:xfrm>
            <a:custGeom>
              <a:avLst/>
              <a:gdLst/>
              <a:ahLst/>
              <a:cxnLst/>
              <a:rect l="l" t="t" r="r" b="b"/>
              <a:pathLst>
                <a:path w="548640" h="458470">
                  <a:moveTo>
                    <a:pt x="548157" y="45819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8A8A8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125">
                <a:solidFill>
                  <a:srgbClr val="00354B"/>
                </a:solidFill>
              </a:endParaRPr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03650" y="4854201"/>
              <a:ext cx="77716" cy="48983"/>
            </a:xfrm>
            <a:prstGeom prst="rect">
              <a:avLst/>
            </a:prstGeom>
          </p:spPr>
        </p:pic>
      </p:grpSp>
      <p:sp>
        <p:nvSpPr>
          <p:cNvPr id="37" name="Prostokąt 36"/>
          <p:cNvSpPr/>
          <p:nvPr/>
        </p:nvSpPr>
        <p:spPr>
          <a:xfrm>
            <a:off x="599633" y="800100"/>
            <a:ext cx="2285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>
              <a:spcBef>
                <a:spcPts val="75"/>
              </a:spcBef>
            </a:pPr>
            <a:r>
              <a:rPr lang="pl-PL" sz="2100" b="1" dirty="0">
                <a:solidFill>
                  <a:srgbClr val="00B0F0"/>
                </a:solidFill>
                <a:latin typeface="Lato" panose="020F0502020204030203" pitchFamily="34" charset="-18"/>
              </a:rPr>
              <a:t>Wynajem długoterminowy</a:t>
            </a:r>
            <a:endParaRPr lang="pl-PL" sz="3000" b="1" dirty="0">
              <a:solidFill>
                <a:srgbClr val="00B0F0"/>
              </a:solidFill>
              <a:latin typeface="Lato" panose="020F0502020204030203" pitchFamily="34" charset="-18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599634" y="3001683"/>
            <a:ext cx="3214499" cy="1074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>
              <a:spcBef>
                <a:spcPts val="75"/>
              </a:spcBef>
            </a:pPr>
            <a:r>
              <a:rPr lang="pl-PL" sz="2100" dirty="0">
                <a:solidFill>
                  <a:srgbClr val="4E395A"/>
                </a:solidFill>
                <a:latin typeface="Lato Black" panose="020F0A02020204030203" pitchFamily="34" charset="-18"/>
              </a:rPr>
              <a:t>Wynajem</a:t>
            </a:r>
          </a:p>
          <a:p>
            <a:pPr marL="9525">
              <a:spcBef>
                <a:spcPts val="75"/>
              </a:spcBef>
            </a:pPr>
            <a:r>
              <a:rPr lang="pl-PL" sz="2100" dirty="0">
                <a:solidFill>
                  <a:srgbClr val="4E395A"/>
                </a:solidFill>
                <a:latin typeface="Lato Black" panose="020F0A02020204030203" pitchFamily="34" charset="-18"/>
              </a:rPr>
              <a:t>krótko i średnioterminowy</a:t>
            </a:r>
            <a:endParaRPr lang="pl-PL" sz="3000" dirty="0">
              <a:solidFill>
                <a:srgbClr val="4E395A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6209128" y="1817547"/>
            <a:ext cx="2702669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>
              <a:spcBef>
                <a:spcPts val="75"/>
              </a:spcBef>
            </a:pPr>
            <a:r>
              <a:rPr lang="pl-PL" sz="2100" dirty="0">
                <a:solidFill>
                  <a:srgbClr val="FF7700"/>
                </a:solidFill>
                <a:latin typeface="Lato Black" panose="020F0A02020204030203" pitchFamily="34" charset="-18"/>
              </a:rPr>
              <a:t>Auta pokontraktowe</a:t>
            </a:r>
          </a:p>
          <a:p>
            <a:pPr marL="9525">
              <a:spcBef>
                <a:spcPts val="75"/>
              </a:spcBef>
            </a:pPr>
            <a:r>
              <a:rPr lang="pl-PL" sz="1800" dirty="0">
                <a:solidFill>
                  <a:srgbClr val="00354B"/>
                </a:solidFill>
                <a:latin typeface="Lato" panose="020F0502020204030203" pitchFamily="34" charset="-18"/>
                <a:ea typeface="Lato Light" panose="020F0502020204030203" pitchFamily="34" charset="0"/>
                <a:cs typeface="Lato Light" panose="020F0502020204030203" pitchFamily="34" charset="0"/>
              </a:rPr>
              <a:t>(wynajem, leasing)</a:t>
            </a:r>
            <a:endParaRPr lang="pl-PL" sz="2700" dirty="0">
              <a:solidFill>
                <a:srgbClr val="00354B"/>
              </a:solidFill>
              <a:latin typeface="Lato" panose="020F0502020204030203" pitchFamily="34" charset="-18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9" name="Symbol zastępczy tekstu 2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dirty="0"/>
              <a:t>Nasze usługi</a:t>
            </a:r>
          </a:p>
        </p:txBody>
      </p:sp>
      <p:pic>
        <p:nvPicPr>
          <p:cNvPr id="30" name="Obraz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678" y="3677969"/>
            <a:ext cx="1404021" cy="278576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27" name="Obraz 26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026D8B99-DC26-58CD-D818-EB0C13465C6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1" y="4226987"/>
            <a:ext cx="1922787" cy="69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9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610C2053-8374-481E-9DF8-3FCAEF8D48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sz="1600" kern="1200" dirty="0">
                <a:solidFill>
                  <a:srgbClr val="00354B"/>
                </a:solidFill>
                <a:latin typeface="Lato" panose="020F0502020204030203" pitchFamily="34" charset="-18"/>
                <a:ea typeface="+mn-ea"/>
                <a:cs typeface="+mn-cs"/>
              </a:rPr>
              <a:t>Wynajmu długoterminowego w Polsce</a:t>
            </a:r>
            <a:endParaRPr lang="pl-PL" dirty="0"/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6CA42D45-5C15-4ED0-B39A-445B63C8020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l-PL" b="1" dirty="0">
                <a:latin typeface="Lato" panose="020F0502020204030203" pitchFamily="34" charset="-18"/>
              </a:rPr>
              <a:t>Rynek</a:t>
            </a:r>
            <a:endParaRPr lang="pl-PL" dirty="0">
              <a:latin typeface="Lato" panose="020F050202020403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91755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8"/>
          </p:nvPr>
        </p:nvSpPr>
        <p:spPr>
          <a:xfrm>
            <a:off x="245815" y="990599"/>
            <a:ext cx="4410075" cy="3613125"/>
          </a:xfrm>
        </p:spPr>
        <p:txBody>
          <a:bodyPr/>
          <a:lstStyle/>
          <a:p>
            <a:pPr marL="171450" lvl="0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l-PL" dirty="0"/>
              <a:t>W polskich salonach sprzedaż nowych samochodów była </a:t>
            </a:r>
            <a:br>
              <a:rPr lang="pl-PL" dirty="0"/>
            </a:br>
            <a:r>
              <a:rPr lang="pl-PL" b="1" dirty="0"/>
              <a:t>najwyższa od pięciu lat </a:t>
            </a:r>
            <a:r>
              <a:rPr lang="pl-PL" dirty="0"/>
              <a:t>(+ 16% r/r)</a:t>
            </a:r>
          </a:p>
          <a:p>
            <a:pPr marL="171450" lvl="0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l-PL" dirty="0"/>
              <a:t>Co czwarty samochód wyjeżdżał z salonu w ramach umowy</a:t>
            </a:r>
            <a:br>
              <a:rPr lang="pl-PL" dirty="0"/>
            </a:br>
            <a:r>
              <a:rPr lang="pl-PL" b="1" dirty="0"/>
              <a:t>wynajmu długoterminowego (+ 8,5% r/r)</a:t>
            </a:r>
          </a:p>
          <a:p>
            <a:pPr algn="l">
              <a:spcBef>
                <a:spcPct val="20000"/>
              </a:spcBef>
            </a:pPr>
            <a:endParaRPr lang="pl-PL" b="1" dirty="0">
              <a:latin typeface="Lato" panose="020F0502020204030203" pitchFamily="34" charset="-18"/>
              <a:ea typeface="+mn-ea"/>
              <a:cs typeface="+mn-cs"/>
            </a:endParaRPr>
          </a:p>
          <a:p>
            <a:pPr marL="171450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  <a:ea typeface="+mn-ea"/>
                <a:cs typeface="+mn-cs"/>
              </a:rPr>
              <a:t>Rosnąca popularności wynajmu długoterminowego potwierdza trend </a:t>
            </a:r>
            <a:r>
              <a:rPr lang="pl-PL" b="1" dirty="0">
                <a:latin typeface="Lato" panose="020F0502020204030203" pitchFamily="34" charset="-18"/>
                <a:ea typeface="+mn-ea"/>
                <a:cs typeface="+mn-cs"/>
              </a:rPr>
              <a:t>„używać zamiast posiadać”, </a:t>
            </a:r>
            <a:r>
              <a:rPr lang="pl-PL" dirty="0">
                <a:latin typeface="Lato" panose="020F0502020204030203" pitchFamily="34" charset="-18"/>
                <a:ea typeface="+mn-ea"/>
                <a:cs typeface="+mn-cs"/>
              </a:rPr>
              <a:t>również wśród Konsumentów.</a:t>
            </a:r>
          </a:p>
          <a:p>
            <a:pPr marL="171450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l-PL" b="1" dirty="0">
              <a:latin typeface="Lato" panose="020F0502020204030203" pitchFamily="34" charset="-18"/>
              <a:ea typeface="+mn-ea"/>
              <a:cs typeface="+mn-cs"/>
            </a:endParaRPr>
          </a:p>
          <a:p>
            <a:pPr marL="171450" lvl="0" indent="-1714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l-PL" dirty="0">
                <a:latin typeface="Lato" panose="020F0502020204030203" pitchFamily="34" charset="-18"/>
                <a:ea typeface="+mn-ea"/>
                <a:cs typeface="+mn-cs"/>
              </a:rPr>
              <a:t>Przewidujemy dalszy wzrost zainteresowania tą formą finansowania zwłaszcza w przypadku samochodów elektrycznych ze względu na ryzyko związane z wartością końcową oraz szybkim rozwojem tego typu pojazdów .</a:t>
            </a:r>
          </a:p>
          <a:p>
            <a:pPr lvl="0" algn="l">
              <a:spcBef>
                <a:spcPct val="20000"/>
              </a:spcBef>
            </a:pPr>
            <a:endParaRPr lang="pl-PL" dirty="0">
              <a:latin typeface="Lato" panose="020F0502020204030203" pitchFamily="34" charset="-18"/>
              <a:ea typeface="+mn-ea"/>
              <a:cs typeface="+mn-cs"/>
            </a:endParaRPr>
          </a:p>
          <a:p>
            <a:endParaRPr lang="pl-PL" sz="1400" dirty="0"/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BEB667D6-0143-4001-89CC-DFD2547CAE65}"/>
              </a:ext>
            </a:extLst>
          </p:cNvPr>
          <p:cNvSpPr txBox="1">
            <a:spLocks noGrp="1"/>
          </p:cNvSpPr>
          <p:nvPr>
            <p:ph type="body" sz="quarter" idx="17"/>
          </p:nvPr>
        </p:nvSpPr>
        <p:spPr>
          <a:prstGeom prst="rect">
            <a:avLst/>
          </a:prstGeom>
        </p:spPr>
        <p:txBody>
          <a:bodyPr/>
          <a:lstStyle>
            <a:lvl1pPr marL="292219" indent="-292219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142" indent="-243516" algn="l" defTabSz="779252" rtl="0" eaLnBrk="1" latinLnBrk="0" hangingPunct="1">
              <a:spcBef>
                <a:spcPct val="20000"/>
              </a:spcBef>
              <a:buFont typeface="Arial" pitchFamily="34" charset="-18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4065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3690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–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53316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»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-18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200" b="1" dirty="0">
                <a:solidFill>
                  <a:srgbClr val="00354B"/>
                </a:solidFill>
                <a:latin typeface="Lato" panose="020F0502020204030203" pitchFamily="34" charset="-18"/>
              </a:rPr>
              <a:t>Wynajem długoterminowy w Polsce w 2024 roku</a:t>
            </a:r>
          </a:p>
        </p:txBody>
      </p:sp>
      <p:sp>
        <p:nvSpPr>
          <p:cNvPr id="2" name="Symbol zastępczy obrazu 1"/>
          <p:cNvSpPr>
            <a:spLocks noGrp="1"/>
          </p:cNvSpPr>
          <p:nvPr>
            <p:ph type="pic" sz="quarter" idx="19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obrazu 7" descr="Obraz zawierający stół, siedzi, samochód, grupa&#10;&#10;Opis wygenerowany automatycznie">
            <a:extLst>
              <a:ext uri="{FF2B5EF4-FFF2-40B4-BE49-F238E27FC236}">
                <a16:creationId xmlns:a16="http://schemas.microsoft.com/office/drawing/2014/main" id="{1DA5F127-A628-4D43-8AA1-B593662F81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r="8663"/>
          <a:stretch>
            <a:fillRect/>
          </a:stretch>
        </p:blipFill>
        <p:spPr>
          <a:xfrm>
            <a:off x="4794250" y="990599"/>
            <a:ext cx="3746690" cy="342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9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3C753390-7FBA-38DC-AEB0-CB7964ABF2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dirty="0"/>
              <a:t>Branża CFM</a:t>
            </a:r>
          </a:p>
        </p:txBody>
      </p:sp>
      <p:pic>
        <p:nvPicPr>
          <p:cNvPr id="4" name="Obraz 3" descr="Obraz zawierający tekst, zrzut ekranu, Czcionka, numer&#10;&#10;Opis wygenerowany automatycznie">
            <a:extLst>
              <a:ext uri="{FF2B5EF4-FFF2-40B4-BE49-F238E27FC236}">
                <a16:creationId xmlns:a16="http://schemas.microsoft.com/office/drawing/2014/main" id="{1D58F2FB-1151-22E7-AC39-AEC26676F7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70" y="744549"/>
            <a:ext cx="7820357" cy="439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4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EA9AA4A5-1131-12F1-0DBD-47BB95EC456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l-PL" dirty="0"/>
              <a:t>Branża CFM – rodzaje napędów samochodów</a:t>
            </a:r>
          </a:p>
        </p:txBody>
      </p:sp>
      <p:pic>
        <p:nvPicPr>
          <p:cNvPr id="6" name="Obraz 5" descr="Obraz zawierający tekst, zrzut ekranu, krąg, Czcionka&#10;&#10;Opis wygenerowany automatycznie">
            <a:extLst>
              <a:ext uri="{FF2B5EF4-FFF2-40B4-BE49-F238E27FC236}">
                <a16:creationId xmlns:a16="http://schemas.microsoft.com/office/drawing/2014/main" id="{9E44CE46-87FD-D0A1-6FB6-522780C2D0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97" y="680609"/>
            <a:ext cx="7934030" cy="446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0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lease_PCM_3Q_2017">
  <a:themeElements>
    <a:clrScheme name="MASTERLEASE">
      <a:dk1>
        <a:srgbClr val="000000"/>
      </a:dk1>
      <a:lt1>
        <a:sysClr val="window" lastClr="FFFFFF"/>
      </a:lt1>
      <a:dk2>
        <a:srgbClr val="3A4D98"/>
      </a:dk2>
      <a:lt2>
        <a:srgbClr val="FFFFFF"/>
      </a:lt2>
      <a:accent1>
        <a:srgbClr val="006DD0"/>
      </a:accent1>
      <a:accent2>
        <a:srgbClr val="EE0060"/>
      </a:accent2>
      <a:accent3>
        <a:srgbClr val="FF9F2B"/>
      </a:accent3>
      <a:accent4>
        <a:srgbClr val="1CC1CE"/>
      </a:accent4>
      <a:accent5>
        <a:srgbClr val="7030A0"/>
      </a:accent5>
      <a:accent6>
        <a:srgbClr val="003D74"/>
      </a:accent6>
      <a:hlink>
        <a:srgbClr val="0000FF"/>
      </a:hlink>
      <a:folHlink>
        <a:srgbClr val="3A4D98"/>
      </a:folHlink>
    </a:clrScheme>
    <a:fontScheme name="CALIBRI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asterlease_PCM_3Q_2017">
  <a:themeElements>
    <a:clrScheme name="MASTERLEASE">
      <a:dk1>
        <a:srgbClr val="000000"/>
      </a:dk1>
      <a:lt1>
        <a:sysClr val="window" lastClr="FFFFFF"/>
      </a:lt1>
      <a:dk2>
        <a:srgbClr val="3A4D98"/>
      </a:dk2>
      <a:lt2>
        <a:srgbClr val="FFFFFF"/>
      </a:lt2>
      <a:accent1>
        <a:srgbClr val="006DD0"/>
      </a:accent1>
      <a:accent2>
        <a:srgbClr val="EE0060"/>
      </a:accent2>
      <a:accent3>
        <a:srgbClr val="FF9F2B"/>
      </a:accent3>
      <a:accent4>
        <a:srgbClr val="1CC1CE"/>
      </a:accent4>
      <a:accent5>
        <a:srgbClr val="7030A0"/>
      </a:accent5>
      <a:accent6>
        <a:srgbClr val="003D74"/>
      </a:accent6>
      <a:hlink>
        <a:srgbClr val="0000FF"/>
      </a:hlink>
      <a:folHlink>
        <a:srgbClr val="3A4D98"/>
      </a:folHlink>
    </a:clrScheme>
    <a:fontScheme name="CALIBRI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asterlease_PCM_3Q_2017">
  <a:themeElements>
    <a:clrScheme name="MASTERLEASE">
      <a:dk1>
        <a:srgbClr val="000000"/>
      </a:dk1>
      <a:lt1>
        <a:sysClr val="window" lastClr="FFFFFF"/>
      </a:lt1>
      <a:dk2>
        <a:srgbClr val="3A4D98"/>
      </a:dk2>
      <a:lt2>
        <a:srgbClr val="FFFFFF"/>
      </a:lt2>
      <a:accent1>
        <a:srgbClr val="006DD0"/>
      </a:accent1>
      <a:accent2>
        <a:srgbClr val="EE0060"/>
      </a:accent2>
      <a:accent3>
        <a:srgbClr val="FF9F2B"/>
      </a:accent3>
      <a:accent4>
        <a:srgbClr val="1CC1CE"/>
      </a:accent4>
      <a:accent5>
        <a:srgbClr val="7030A0"/>
      </a:accent5>
      <a:accent6>
        <a:srgbClr val="003D74"/>
      </a:accent6>
      <a:hlink>
        <a:srgbClr val="0000FF"/>
      </a:hlink>
      <a:folHlink>
        <a:srgbClr val="3A4D98"/>
      </a:folHlink>
    </a:clrScheme>
    <a:fontScheme name="Niestandardowy 2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0e5cb0df-7be6-4086-82e4-a98d846c76f7}" enabled="1" method="Privileged" siteId="{81b84f0d-abd3-41b0-b60c-c2f51025a15d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10887</TotalTime>
  <Words>644</Words>
  <Application>Microsoft Office PowerPoint</Application>
  <PresentationFormat>Pokaz na ekranie (16:9)</PresentationFormat>
  <Paragraphs>114</Paragraphs>
  <Slides>18</Slides>
  <Notes>9</Notes>
  <HiddenSlides>2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18</vt:i4>
      </vt:variant>
    </vt:vector>
  </HeadingPairs>
  <TitlesOfParts>
    <vt:vector size="27" baseType="lpstr">
      <vt:lpstr>Arial</vt:lpstr>
      <vt:lpstr>Calibri</vt:lpstr>
      <vt:lpstr>Lato</vt:lpstr>
      <vt:lpstr>Lato Black</vt:lpstr>
      <vt:lpstr>Lato Heavy</vt:lpstr>
      <vt:lpstr>Lato Light</vt:lpstr>
      <vt:lpstr>masterlease_PCM_3Q_2017</vt:lpstr>
      <vt:lpstr>1_masterlease_PCM_3Q_2017</vt:lpstr>
      <vt:lpstr>2_masterlease_PCM_3Q_2017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Rynek</vt:lpstr>
      <vt:lpstr>Prezentacja programu PowerPoint</vt:lpstr>
      <vt:lpstr>Prezentacja programu PowerPoint</vt:lpstr>
      <vt:lpstr>Prezentacja programu PowerPoint</vt:lpstr>
      <vt:lpstr>Prezentacja programu PowerPoint</vt:lpstr>
      <vt:lpstr>Produkt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Kasia</dc:creator>
  <cp:lastModifiedBy>Wąsowicz Anna</cp:lastModifiedBy>
  <cp:revision>858</cp:revision>
  <cp:lastPrinted>2019-08-20T12:32:11Z</cp:lastPrinted>
  <dcterms:created xsi:type="dcterms:W3CDTF">2017-12-05T08:43:48Z</dcterms:created>
  <dcterms:modified xsi:type="dcterms:W3CDTF">2025-06-11T10:37:08Z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lideSubTitleWidth">
    <vt:r8>9.80000019073486</vt:r8>
  </property>
  <property fmtid="{D5CDD505-2E9C-101B-9397-08002B2CF9AE}" pid="3" name="AutoPageNumberingON">
    <vt:bool>true</vt:bool>
  </property>
  <property fmtid="{D5CDD505-2E9C-101B-9397-08002B2CF9AE}" pid="4" name="TabStyleTOC">
    <vt:bool>false</vt:bool>
  </property>
  <property fmtid="{D5CDD505-2E9C-101B-9397-08002B2CF9AE}" pid="5" name="ShowDocPath">
    <vt:bool>false</vt:bool>
  </property>
  <property fmtid="{D5CDD505-2E9C-101B-9397-08002B2CF9AE}" pid="6" name="DLPManualFileClassification">
    <vt:lpwstr>{84A36756-55F3-4C48-94F4-3654329F0FC0}</vt:lpwstr>
  </property>
  <property fmtid="{D5CDD505-2E9C-101B-9397-08002B2CF9AE}" pid="7" name="DLPManualFileClassificationLastModifiedBy">
    <vt:lpwstr>PKOL\MLU00307</vt:lpwstr>
  </property>
  <property fmtid="{D5CDD505-2E9C-101B-9397-08002B2CF9AE}" pid="8" name="DLPManualFileClassificationLastModificationDate">
    <vt:lpwstr>1654064362</vt:lpwstr>
  </property>
  <property fmtid="{D5CDD505-2E9C-101B-9397-08002B2CF9AE}" pid="9" name="DLPManualFileClassificationVersion">
    <vt:lpwstr>11.9.0.82</vt:lpwstr>
  </property>
</Properties>
</file>